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5"/>
  </p:sldMasterIdLst>
  <p:notesMasterIdLst>
    <p:notesMasterId r:id="rId11"/>
  </p:notesMasterIdLst>
  <p:sldIdLst>
    <p:sldId id="257" r:id="rId6"/>
    <p:sldId id="382" r:id="rId7"/>
    <p:sldId id="2147377135" r:id="rId8"/>
    <p:sldId id="2147377136" r:id="rId9"/>
    <p:sldId id="2147375845"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AF2FF"/>
    <a:srgbClr val="FF9B00"/>
    <a:srgbClr val="2CE0BF"/>
    <a:srgbClr val="A6E0FF"/>
    <a:srgbClr val="A101C2"/>
    <a:srgbClr val="510080"/>
    <a:srgbClr val="2BE1BE"/>
    <a:srgbClr val="C1FCED"/>
    <a:srgbClr val="1B91FF"/>
    <a:srgbClr val="40E0D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7BBB69D-2D1F-4A98-B150-6A99B5B19D63}" v="115" dt="2025-02-13T15:54:01.39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43"/>
    <p:restoredTop sz="94694"/>
  </p:normalViewPr>
  <p:slideViewPr>
    <p:cSldViewPr snapToGrid="0">
      <p:cViewPr varScale="1">
        <p:scale>
          <a:sx n="150" d="100"/>
          <a:sy n="150" d="100"/>
        </p:scale>
        <p:origin x="2880" y="1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presProps" Target="presProps.xml"/><Relationship Id="rId17" Type="http://schemas.microsoft.com/office/2015/10/relationships/revisionInfo" Target="revisionInfo.xml"/><Relationship Id="rId2" Type="http://schemas.openxmlformats.org/officeDocument/2006/relationships/customXml" Target="../customXml/item2.xml"/><Relationship Id="rId16"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notesMaster" Target="notesMasters/notesMaster1.xml"/><Relationship Id="rId5" Type="http://schemas.openxmlformats.org/officeDocument/2006/relationships/slideMaster" Target="slideMasters/slideMaster1.xml"/><Relationship Id="rId15" Type="http://schemas.openxmlformats.org/officeDocument/2006/relationships/tableStyles" Target="tableStyles.xml"/><Relationship Id="rId10" Type="http://schemas.openxmlformats.org/officeDocument/2006/relationships/slide" Target="slides/slide5.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oros Aledjian" userId="6a22121547a163ac" providerId="LiveId" clId="{C7BBB69D-2D1F-4A98-B150-6A99B5B19D63}"/>
    <pc:docChg chg="undo custSel addSld modSld">
      <pc:chgData name="Toros Aledjian" userId="6a22121547a163ac" providerId="LiveId" clId="{C7BBB69D-2D1F-4A98-B150-6A99B5B19D63}" dt="2025-02-13T15:54:42.558" v="713" actId="6549"/>
      <pc:docMkLst>
        <pc:docMk/>
      </pc:docMkLst>
      <pc:sldChg chg="modSp mod">
        <pc:chgData name="Toros Aledjian" userId="6a22121547a163ac" providerId="LiveId" clId="{C7BBB69D-2D1F-4A98-B150-6A99B5B19D63}" dt="2025-01-13T19:21:09.485" v="100" actId="20577"/>
        <pc:sldMkLst>
          <pc:docMk/>
          <pc:sldMk cId="0" sldId="257"/>
        </pc:sldMkLst>
        <pc:spChg chg="mod">
          <ac:chgData name="Toros Aledjian" userId="6a22121547a163ac" providerId="LiveId" clId="{C7BBB69D-2D1F-4A98-B150-6A99B5B19D63}" dt="2025-01-13T19:21:09.485" v="100" actId="20577"/>
          <ac:spMkLst>
            <pc:docMk/>
            <pc:sldMk cId="0" sldId="257"/>
            <ac:spMk id="128" creationId="{00000000-0000-0000-0000-000000000000}"/>
          </ac:spMkLst>
        </pc:spChg>
      </pc:sldChg>
      <pc:sldChg chg="modSp mod">
        <pc:chgData name="Toros Aledjian" userId="6a22121547a163ac" providerId="LiveId" clId="{C7BBB69D-2D1F-4A98-B150-6A99B5B19D63}" dt="2025-01-22T19:18:25.515" v="485" actId="6549"/>
        <pc:sldMkLst>
          <pc:docMk/>
          <pc:sldMk cId="42704634" sldId="382"/>
        </pc:sldMkLst>
        <pc:spChg chg="mod">
          <ac:chgData name="Toros Aledjian" userId="6a22121547a163ac" providerId="LiveId" clId="{C7BBB69D-2D1F-4A98-B150-6A99B5B19D63}" dt="2025-01-22T19:18:25.515" v="485" actId="6549"/>
          <ac:spMkLst>
            <pc:docMk/>
            <pc:sldMk cId="42704634" sldId="382"/>
            <ac:spMk id="5" creationId="{8008451E-3403-4CBC-9ED7-DDBA67A18146}"/>
          </ac:spMkLst>
        </pc:spChg>
        <pc:spChg chg="mod">
          <ac:chgData name="Toros Aledjian" userId="6a22121547a163ac" providerId="LiveId" clId="{C7BBB69D-2D1F-4A98-B150-6A99B5B19D63}" dt="2025-01-13T19:18:21.500" v="75" actId="20577"/>
          <ac:spMkLst>
            <pc:docMk/>
            <pc:sldMk cId="42704634" sldId="382"/>
            <ac:spMk id="30" creationId="{00000000-0000-0000-0000-000000000000}"/>
          </ac:spMkLst>
        </pc:spChg>
      </pc:sldChg>
      <pc:sldChg chg="modSp mod">
        <pc:chgData name="Toros Aledjian" userId="6a22121547a163ac" providerId="LiveId" clId="{C7BBB69D-2D1F-4A98-B150-6A99B5B19D63}" dt="2025-02-13T15:54:42.558" v="713" actId="6549"/>
        <pc:sldMkLst>
          <pc:docMk/>
          <pc:sldMk cId="3901467732" sldId="2147377135"/>
        </pc:sldMkLst>
        <pc:spChg chg="mod">
          <ac:chgData name="Toros Aledjian" userId="6a22121547a163ac" providerId="LiveId" clId="{C7BBB69D-2D1F-4A98-B150-6A99B5B19D63}" dt="2025-01-13T19:10:48.948" v="18" actId="6549"/>
          <ac:spMkLst>
            <pc:docMk/>
            <pc:sldMk cId="3901467732" sldId="2147377135"/>
            <ac:spMk id="833538" creationId="{00000000-0000-0000-0000-000000000000}"/>
          </ac:spMkLst>
        </pc:spChg>
        <pc:graphicFrameChg chg="mod modGraphic">
          <ac:chgData name="Toros Aledjian" userId="6a22121547a163ac" providerId="LiveId" clId="{C7BBB69D-2D1F-4A98-B150-6A99B5B19D63}" dt="2025-02-13T15:54:42.558" v="713" actId="6549"/>
          <ac:graphicFrameMkLst>
            <pc:docMk/>
            <pc:sldMk cId="3901467732" sldId="2147377135"/>
            <ac:graphicFrameMk id="833717" creationId="{00000000-0000-0000-0000-000000000000}"/>
          </ac:graphicFrameMkLst>
        </pc:graphicFrameChg>
      </pc:sldChg>
      <pc:sldChg chg="modSp add mod">
        <pc:chgData name="Toros Aledjian" userId="6a22121547a163ac" providerId="LiveId" clId="{C7BBB69D-2D1F-4A98-B150-6A99B5B19D63}" dt="2025-02-13T15:52:35.246" v="676" actId="20577"/>
        <pc:sldMkLst>
          <pc:docMk/>
          <pc:sldMk cId="981407215" sldId="2147377136"/>
        </pc:sldMkLst>
        <pc:graphicFrameChg chg="mod modGraphic">
          <ac:chgData name="Toros Aledjian" userId="6a22121547a163ac" providerId="LiveId" clId="{C7BBB69D-2D1F-4A98-B150-6A99B5B19D63}" dt="2025-02-13T15:52:35.246" v="676" actId="20577"/>
          <ac:graphicFrameMkLst>
            <pc:docMk/>
            <pc:sldMk cId="981407215" sldId="2147377136"/>
            <ac:graphicFrameMk id="833717" creationId="{BE2EA4A9-941A-D67A-7F63-1B8D3C89FB78}"/>
          </ac:graphicFrameMkLst>
        </pc:graphicFrame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6EC8827-A8AF-F44F-BFB6-AEE74B2CD211}" type="datetimeFigureOut">
              <a:rPr lang="en-US" smtClean="0"/>
              <a:t>2/13/2025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0FC790D-F7A9-B24B-BDA2-6430066554C6}" type="slidenum">
              <a:rPr lang="en-US" smtClean="0"/>
              <a:t>‹#›</a:t>
            </a:fld>
            <a:endParaRPr lang="en-US"/>
          </a:p>
        </p:txBody>
      </p:sp>
    </p:spTree>
    <p:extLst>
      <p:ext uri="{BB962C8B-B14F-4D97-AF65-F5344CB8AC3E}">
        <p14:creationId xmlns:p14="http://schemas.microsoft.com/office/powerpoint/2010/main" val="5284479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5" name="Google Shape;125;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lang="en-US">
              <a:cs typeface="+mn-lt"/>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D8C2C35-2B8A-446E-BEC0-FD36716C29AC}" type="slidenum">
              <a:rPr lang="de-DE" smtClean="0"/>
              <a:pPr/>
              <a:t>2</a:t>
            </a:fld>
            <a:endParaRPr lang="de-DE"/>
          </a:p>
        </p:txBody>
      </p:sp>
    </p:spTree>
    <p:extLst>
      <p:ext uri="{BB962C8B-B14F-4D97-AF65-F5344CB8AC3E}">
        <p14:creationId xmlns:p14="http://schemas.microsoft.com/office/powerpoint/2010/main" val="2373303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0FC790D-F7A9-B24B-BDA2-6430066554C6}" type="slidenum">
              <a:rPr lang="en-US" smtClean="0"/>
              <a:t>4</a:t>
            </a:fld>
            <a:endParaRPr lang="en-US"/>
          </a:p>
        </p:txBody>
      </p:sp>
    </p:spTree>
    <p:extLst>
      <p:ext uri="{BB962C8B-B14F-4D97-AF65-F5344CB8AC3E}">
        <p14:creationId xmlns:p14="http://schemas.microsoft.com/office/powerpoint/2010/main" val="338993715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6A069E21-D6C5-EEE3-EFD8-86A657EB4507}"/>
              </a:ext>
            </a:extLst>
          </p:cNvPr>
          <p:cNvSpPr>
            <a:spLocks noGrp="1"/>
          </p:cNvSpPr>
          <p:nvPr>
            <p:ph type="ftr" sz="quarter" idx="11"/>
          </p:nvPr>
        </p:nvSpPr>
        <p:spPr>
          <a:xfrm>
            <a:off x="399289" y="939112"/>
            <a:ext cx="4114800" cy="365125"/>
          </a:xfrm>
          <a:prstGeom prst="rect">
            <a:avLst/>
          </a:prstGeom>
        </p:spPr>
        <p:txBody>
          <a:bodyPr/>
          <a:lstStyle>
            <a:lvl1pPr>
              <a:defRPr sz="1000" cap="all" baseline="0">
                <a:solidFill>
                  <a:schemeClr val="tx1"/>
                </a:solidFill>
                <a:latin typeface="Montserrat" pitchFamily="2" charset="77"/>
              </a:defRPr>
            </a:lvl1pPr>
          </a:lstStyle>
          <a:p>
            <a:r>
              <a:rPr lang="en-US"/>
              <a:t>Sub - Title</a:t>
            </a:r>
          </a:p>
        </p:txBody>
      </p:sp>
      <p:sp>
        <p:nvSpPr>
          <p:cNvPr id="4" name="Slide Number Placeholder 3">
            <a:extLst>
              <a:ext uri="{FF2B5EF4-FFF2-40B4-BE49-F238E27FC236}">
                <a16:creationId xmlns:a16="http://schemas.microsoft.com/office/drawing/2014/main" id="{2CA69F8F-12AF-445B-CEF1-10022DC904B9}"/>
              </a:ext>
            </a:extLst>
          </p:cNvPr>
          <p:cNvSpPr>
            <a:spLocks noGrp="1"/>
          </p:cNvSpPr>
          <p:nvPr>
            <p:ph type="sldNum" sz="quarter" idx="12"/>
          </p:nvPr>
        </p:nvSpPr>
        <p:spPr>
          <a:xfrm>
            <a:off x="11036808" y="6447779"/>
            <a:ext cx="847344" cy="365125"/>
          </a:xfrm>
        </p:spPr>
        <p:txBody>
          <a:bodyPr/>
          <a:lstStyle/>
          <a:p>
            <a:fld id="{B7AC252A-00EF-46A7-A6CC-12A0F7A8E9EF}" type="slidenum">
              <a:rPr lang="en-US" smtClean="0"/>
              <a:t>‹#›</a:t>
            </a:fld>
            <a:endParaRPr lang="en-US"/>
          </a:p>
        </p:txBody>
      </p:sp>
      <p:pic>
        <p:nvPicPr>
          <p:cNvPr id="5" name="Google Shape;85;g148f00772c5_0_2791" descr="A picture containing text&#10;&#10;Description automatically generated">
            <a:extLst>
              <a:ext uri="{FF2B5EF4-FFF2-40B4-BE49-F238E27FC236}">
                <a16:creationId xmlns:a16="http://schemas.microsoft.com/office/drawing/2014/main" id="{DA8397E2-1C29-623C-3D04-C0AF50DD5B96}"/>
              </a:ext>
            </a:extLst>
          </p:cNvPr>
          <p:cNvPicPr preferRelativeResize="0"/>
          <p:nvPr userDrawn="1"/>
        </p:nvPicPr>
        <p:blipFill rotWithShape="1">
          <a:blip r:embed="rId2">
            <a:alphaModFix/>
          </a:blip>
          <a:srcRect l="11554" r="11928" b="34430"/>
          <a:stretch/>
        </p:blipFill>
        <p:spPr>
          <a:xfrm>
            <a:off x="11460480" y="121921"/>
            <a:ext cx="617224" cy="609599"/>
          </a:xfrm>
          <a:prstGeom prst="rect">
            <a:avLst/>
          </a:prstGeom>
          <a:noFill/>
          <a:ln>
            <a:noFill/>
          </a:ln>
        </p:spPr>
      </p:pic>
      <p:sp>
        <p:nvSpPr>
          <p:cNvPr id="7" name="Rectangle 6">
            <a:extLst>
              <a:ext uri="{FF2B5EF4-FFF2-40B4-BE49-F238E27FC236}">
                <a16:creationId xmlns:a16="http://schemas.microsoft.com/office/drawing/2014/main" id="{0B44C183-3001-701A-B243-FAD08F7E8809}"/>
              </a:ext>
            </a:extLst>
          </p:cNvPr>
          <p:cNvSpPr/>
          <p:nvPr userDrawn="1"/>
        </p:nvSpPr>
        <p:spPr>
          <a:xfrm>
            <a:off x="172233" y="267201"/>
            <a:ext cx="3186545" cy="90765"/>
          </a:xfrm>
          <a:prstGeom prst="rect">
            <a:avLst/>
          </a:prstGeom>
          <a:solidFill>
            <a:srgbClr val="ED7D3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572796E1-DA23-403E-6C3D-5F930C501602}"/>
              </a:ext>
            </a:extLst>
          </p:cNvPr>
          <p:cNvSpPr/>
          <p:nvPr userDrawn="1"/>
        </p:nvSpPr>
        <p:spPr>
          <a:xfrm>
            <a:off x="1588" y="6668814"/>
            <a:ext cx="189186" cy="189186"/>
          </a:xfrm>
          <a:prstGeom prst="rect">
            <a:avLst/>
          </a:prstGeom>
          <a:solidFill>
            <a:srgbClr val="E98D24"/>
          </a:solidFill>
          <a:ln>
            <a:solidFill>
              <a:srgbClr val="E98D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TextBox 11">
            <a:extLst>
              <a:ext uri="{FF2B5EF4-FFF2-40B4-BE49-F238E27FC236}">
                <a16:creationId xmlns:a16="http://schemas.microsoft.com/office/drawing/2014/main" id="{6F5B954C-8472-47B9-B936-425157BF9269}"/>
              </a:ext>
            </a:extLst>
          </p:cNvPr>
          <p:cNvSpPr txBox="1"/>
          <p:nvPr userDrawn="1"/>
        </p:nvSpPr>
        <p:spPr>
          <a:xfrm>
            <a:off x="190774" y="6538009"/>
            <a:ext cx="1914307" cy="18466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300" normalizeH="0" baseline="0" noProof="0">
                <a:ln>
                  <a:noFill/>
                </a:ln>
                <a:solidFill>
                  <a:prstClr val="black"/>
                </a:solidFill>
                <a:effectLst/>
                <a:uLnTx/>
                <a:uFillTx/>
                <a:latin typeface="Montserrat Light" pitchFamily="2" charset="77"/>
                <a:ea typeface="Lato Medium" panose="020F0502020204030203" pitchFamily="34" charset="0"/>
                <a:cs typeface="Lato Medium" panose="020F0502020204030203" pitchFamily="34" charset="0"/>
              </a:rPr>
              <a:t>MYGO CONSULTING INC.</a:t>
            </a:r>
          </a:p>
        </p:txBody>
      </p:sp>
      <p:sp>
        <p:nvSpPr>
          <p:cNvPr id="13" name="Title 1">
            <a:extLst>
              <a:ext uri="{FF2B5EF4-FFF2-40B4-BE49-F238E27FC236}">
                <a16:creationId xmlns:a16="http://schemas.microsoft.com/office/drawing/2014/main" id="{451F78C9-57BA-6C68-3511-378F42198D27}"/>
              </a:ext>
            </a:extLst>
          </p:cNvPr>
          <p:cNvSpPr>
            <a:spLocks noGrp="1"/>
          </p:cNvSpPr>
          <p:nvPr>
            <p:ph type="title" hasCustomPrompt="1"/>
          </p:nvPr>
        </p:nvSpPr>
        <p:spPr>
          <a:xfrm>
            <a:off x="301050" y="384228"/>
            <a:ext cx="4114799" cy="513039"/>
          </a:xfrm>
        </p:spPr>
        <p:txBody>
          <a:bodyPr>
            <a:normAutofit/>
          </a:bodyPr>
          <a:lstStyle>
            <a:lvl1pPr>
              <a:defRPr sz="2700" b="1" i="0" baseline="0"/>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TITLE</a:t>
            </a:r>
          </a:p>
        </p:txBody>
      </p:sp>
    </p:spTree>
    <p:extLst>
      <p:ext uri="{BB962C8B-B14F-4D97-AF65-F5344CB8AC3E}">
        <p14:creationId xmlns:p14="http://schemas.microsoft.com/office/powerpoint/2010/main" val="12844113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Title 5">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0FFCF4A-6A11-A797-EB0D-1A7F29B74896}"/>
              </a:ext>
            </a:extLst>
          </p:cNvPr>
          <p:cNvSpPr>
            <a:spLocks noGrp="1"/>
          </p:cNvSpPr>
          <p:nvPr>
            <p:ph type="sldNum" sz="quarter" idx="10"/>
          </p:nvPr>
        </p:nvSpPr>
        <p:spPr/>
        <p:txBody>
          <a:bodyPr/>
          <a:lstStyle/>
          <a:p>
            <a:fld id="{B7AC252A-00EF-46A7-A6CC-12A0F7A8E9EF}" type="slidenum">
              <a:rPr lang="en-US" smtClean="0"/>
              <a:pPr/>
              <a:t>‹#›</a:t>
            </a:fld>
            <a:endParaRPr lang="en-US"/>
          </a:p>
        </p:txBody>
      </p:sp>
      <p:sp>
        <p:nvSpPr>
          <p:cNvPr id="8" name="Picture Placeholder 8">
            <a:extLst>
              <a:ext uri="{FF2B5EF4-FFF2-40B4-BE49-F238E27FC236}">
                <a16:creationId xmlns:a16="http://schemas.microsoft.com/office/drawing/2014/main" id="{19551B8A-B871-EEAD-8D09-B547AC675A0A}"/>
              </a:ext>
            </a:extLst>
          </p:cNvPr>
          <p:cNvSpPr>
            <a:spLocks noGrp="1"/>
          </p:cNvSpPr>
          <p:nvPr>
            <p:ph type="pic" sz="quarter" idx="14"/>
          </p:nvPr>
        </p:nvSpPr>
        <p:spPr>
          <a:xfrm>
            <a:off x="6096000" y="0"/>
            <a:ext cx="6096000" cy="6858000"/>
          </a:xfrm>
          <a:prstGeom prst="rect">
            <a:avLst/>
          </a:prstGeom>
          <a:solidFill>
            <a:schemeClr val="bg1">
              <a:lumMod val="95000"/>
            </a:schemeClr>
          </a:solidFill>
        </p:spPr>
        <p:txBody>
          <a:bodyPr>
            <a:normAutofit/>
          </a:bodyPr>
          <a:lstStyle>
            <a:lvl1pPr>
              <a:defRPr sz="1051"/>
            </a:lvl1pPr>
          </a:lstStyle>
          <a:p>
            <a:r>
              <a:rPr lang="en-US"/>
              <a:t>Click icon to add picture</a:t>
            </a:r>
          </a:p>
        </p:txBody>
      </p:sp>
      <p:sp>
        <p:nvSpPr>
          <p:cNvPr id="2" name="Round Diagonal Corner Rectangle 1">
            <a:extLst>
              <a:ext uri="{FF2B5EF4-FFF2-40B4-BE49-F238E27FC236}">
                <a16:creationId xmlns:a16="http://schemas.microsoft.com/office/drawing/2014/main" id="{45B4A4C1-3A66-5A5E-5881-E5B24151FFEA}"/>
              </a:ext>
            </a:extLst>
          </p:cNvPr>
          <p:cNvSpPr/>
          <p:nvPr userDrawn="1"/>
        </p:nvSpPr>
        <p:spPr>
          <a:xfrm>
            <a:off x="959475" y="1938270"/>
            <a:ext cx="4288665" cy="2157212"/>
          </a:xfrm>
          <a:prstGeom prst="round2DiagRect">
            <a:avLst/>
          </a:prstGeom>
          <a:solidFill>
            <a:srgbClr val="A6E0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a:extLst>
              <a:ext uri="{FF2B5EF4-FFF2-40B4-BE49-F238E27FC236}">
                <a16:creationId xmlns:a16="http://schemas.microsoft.com/office/drawing/2014/main" id="{B79A5A75-5D3D-0FEA-D1DD-3F7343D36B86}"/>
              </a:ext>
            </a:extLst>
          </p:cNvPr>
          <p:cNvSpPr>
            <a:spLocks noGrp="1"/>
          </p:cNvSpPr>
          <p:nvPr>
            <p:ph type="title"/>
          </p:nvPr>
        </p:nvSpPr>
        <p:spPr>
          <a:xfrm>
            <a:off x="1137688" y="2216776"/>
            <a:ext cx="3932237" cy="1600200"/>
          </a:xfrm>
        </p:spPr>
        <p:txBody>
          <a:bodyPr anchor="ctr"/>
          <a:lstStyle>
            <a:lvl1pPr algn="l">
              <a:defRPr sz="3200">
                <a:solidFill>
                  <a:schemeClr val="tx1"/>
                </a:solidFill>
              </a:defRPr>
            </a:lvl1pPr>
          </a:lstStyle>
          <a:p>
            <a:r>
              <a:rPr lang="en-US"/>
              <a:t>Click to edit Master title style</a:t>
            </a:r>
          </a:p>
        </p:txBody>
      </p:sp>
      <p:sp>
        <p:nvSpPr>
          <p:cNvPr id="4" name="Rectangle 3">
            <a:extLst>
              <a:ext uri="{FF2B5EF4-FFF2-40B4-BE49-F238E27FC236}">
                <a16:creationId xmlns:a16="http://schemas.microsoft.com/office/drawing/2014/main" id="{A0D5B4FF-4772-5C59-F9A4-80151DD1A14D}"/>
              </a:ext>
            </a:extLst>
          </p:cNvPr>
          <p:cNvSpPr/>
          <p:nvPr userDrawn="1"/>
        </p:nvSpPr>
        <p:spPr>
          <a:xfrm>
            <a:off x="1588" y="6668814"/>
            <a:ext cx="189186" cy="189186"/>
          </a:xfrm>
          <a:prstGeom prst="rect">
            <a:avLst/>
          </a:prstGeom>
          <a:solidFill>
            <a:srgbClr val="E98D24"/>
          </a:solidFill>
          <a:ln>
            <a:solidFill>
              <a:srgbClr val="E98D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DB4ECFB8-13A1-5005-AD4B-523D69C00961}"/>
              </a:ext>
            </a:extLst>
          </p:cNvPr>
          <p:cNvSpPr txBox="1"/>
          <p:nvPr userDrawn="1"/>
        </p:nvSpPr>
        <p:spPr>
          <a:xfrm>
            <a:off x="190774" y="6538009"/>
            <a:ext cx="1914307" cy="18466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300" normalizeH="0" baseline="0" noProof="0">
                <a:ln>
                  <a:noFill/>
                </a:ln>
                <a:solidFill>
                  <a:prstClr val="black"/>
                </a:solidFill>
                <a:effectLst/>
                <a:uLnTx/>
                <a:uFillTx/>
                <a:latin typeface="Montserrat Light" pitchFamily="2" charset="77"/>
                <a:ea typeface="Lato Medium" panose="020F0502020204030203" pitchFamily="34" charset="0"/>
                <a:cs typeface="Lato Medium" panose="020F0502020204030203" pitchFamily="34" charset="0"/>
              </a:rPr>
              <a:t>MYGO CONSULTING INC.</a:t>
            </a:r>
          </a:p>
        </p:txBody>
      </p:sp>
    </p:spTree>
    <p:extLst>
      <p:ext uri="{BB962C8B-B14F-4D97-AF65-F5344CB8AC3E}">
        <p14:creationId xmlns:p14="http://schemas.microsoft.com/office/powerpoint/2010/main" val="17073953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lank - 1">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0FFCF4A-6A11-A797-EB0D-1A7F29B74896}"/>
              </a:ext>
            </a:extLst>
          </p:cNvPr>
          <p:cNvSpPr>
            <a:spLocks noGrp="1"/>
          </p:cNvSpPr>
          <p:nvPr>
            <p:ph type="sldNum" sz="quarter" idx="10"/>
          </p:nvPr>
        </p:nvSpPr>
        <p:spPr/>
        <p:txBody>
          <a:bodyPr/>
          <a:lstStyle/>
          <a:p>
            <a:fld id="{B7AC252A-00EF-46A7-A6CC-12A0F7A8E9EF}" type="slidenum">
              <a:rPr lang="en-US" smtClean="0"/>
              <a:pPr/>
              <a:t>‹#›</a:t>
            </a:fld>
            <a:endParaRPr lang="en-US"/>
          </a:p>
        </p:txBody>
      </p:sp>
    </p:spTree>
    <p:extLst>
      <p:ext uri="{BB962C8B-B14F-4D97-AF65-F5344CB8AC3E}">
        <p14:creationId xmlns:p14="http://schemas.microsoft.com/office/powerpoint/2010/main" val="12320690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4B5C95-15BC-C168-5CB5-E323262F91C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061EEC8-7C2B-3993-CA60-C4F10707E19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6" name="Slide Number Placeholder 5">
            <a:extLst>
              <a:ext uri="{FF2B5EF4-FFF2-40B4-BE49-F238E27FC236}">
                <a16:creationId xmlns:a16="http://schemas.microsoft.com/office/drawing/2014/main" id="{A4DC8906-9159-847D-1739-CBDCEEC3BD7C}"/>
              </a:ext>
            </a:extLst>
          </p:cNvPr>
          <p:cNvSpPr>
            <a:spLocks noGrp="1"/>
          </p:cNvSpPr>
          <p:nvPr>
            <p:ph type="sldNum" sz="quarter" idx="12"/>
          </p:nvPr>
        </p:nvSpPr>
        <p:spPr/>
        <p:txBody>
          <a:bodyPr/>
          <a:lstStyle/>
          <a:p>
            <a:fld id="{B7AC252A-00EF-46A7-A6CC-12A0F7A8E9EF}" type="slidenum">
              <a:rPr lang="en-US" smtClean="0"/>
              <a:t>‹#›</a:t>
            </a:fld>
            <a:endParaRPr lang="en-US"/>
          </a:p>
        </p:txBody>
      </p:sp>
      <p:pic>
        <p:nvPicPr>
          <p:cNvPr id="4" name="Google Shape;85;g148f00772c5_0_2791" descr="A picture containing text&#10;&#10;Description automatically generated">
            <a:extLst>
              <a:ext uri="{FF2B5EF4-FFF2-40B4-BE49-F238E27FC236}">
                <a16:creationId xmlns:a16="http://schemas.microsoft.com/office/drawing/2014/main" id="{0E44D026-22FF-76F4-79C9-3C41BD98AD47}"/>
              </a:ext>
            </a:extLst>
          </p:cNvPr>
          <p:cNvPicPr preferRelativeResize="0"/>
          <p:nvPr userDrawn="1"/>
        </p:nvPicPr>
        <p:blipFill rotWithShape="1">
          <a:blip r:embed="rId2">
            <a:alphaModFix/>
          </a:blip>
          <a:srcRect l="11554" r="11928" b="34430"/>
          <a:stretch/>
        </p:blipFill>
        <p:spPr>
          <a:xfrm>
            <a:off x="11460480" y="121921"/>
            <a:ext cx="617224" cy="609599"/>
          </a:xfrm>
          <a:prstGeom prst="rect">
            <a:avLst/>
          </a:prstGeom>
          <a:noFill/>
          <a:ln>
            <a:noFill/>
          </a:ln>
        </p:spPr>
      </p:pic>
      <p:sp>
        <p:nvSpPr>
          <p:cNvPr id="5" name="Rectangle 4">
            <a:extLst>
              <a:ext uri="{FF2B5EF4-FFF2-40B4-BE49-F238E27FC236}">
                <a16:creationId xmlns:a16="http://schemas.microsoft.com/office/drawing/2014/main" id="{0E9E5C23-9B1D-5E2D-AA56-452C5C7D3CB6}"/>
              </a:ext>
            </a:extLst>
          </p:cNvPr>
          <p:cNvSpPr/>
          <p:nvPr userDrawn="1"/>
        </p:nvSpPr>
        <p:spPr>
          <a:xfrm>
            <a:off x="1588" y="6668814"/>
            <a:ext cx="189186" cy="189186"/>
          </a:xfrm>
          <a:prstGeom prst="rect">
            <a:avLst/>
          </a:prstGeom>
          <a:solidFill>
            <a:srgbClr val="E98D24"/>
          </a:solidFill>
          <a:ln>
            <a:solidFill>
              <a:srgbClr val="E98D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4487D8A4-CA23-1C9C-5C62-B1096B81942D}"/>
              </a:ext>
            </a:extLst>
          </p:cNvPr>
          <p:cNvSpPr txBox="1"/>
          <p:nvPr userDrawn="1"/>
        </p:nvSpPr>
        <p:spPr>
          <a:xfrm>
            <a:off x="190774" y="6538009"/>
            <a:ext cx="1914307" cy="18466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300" normalizeH="0" baseline="0" noProof="0">
                <a:ln>
                  <a:noFill/>
                </a:ln>
                <a:solidFill>
                  <a:prstClr val="black"/>
                </a:solidFill>
                <a:effectLst/>
                <a:uLnTx/>
                <a:uFillTx/>
                <a:latin typeface="Montserrat Light" pitchFamily="2" charset="77"/>
                <a:ea typeface="Lato Medium" panose="020F0502020204030203" pitchFamily="34" charset="0"/>
                <a:cs typeface="Lato Medium" panose="020F0502020204030203" pitchFamily="34" charset="0"/>
              </a:rPr>
              <a:t>MYGO CONSULTING INC.</a:t>
            </a:r>
          </a:p>
        </p:txBody>
      </p:sp>
    </p:spTree>
    <p:extLst>
      <p:ext uri="{BB962C8B-B14F-4D97-AF65-F5344CB8AC3E}">
        <p14:creationId xmlns:p14="http://schemas.microsoft.com/office/powerpoint/2010/main" val="5995598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4D2B54-509D-A0AA-9F48-CC192E68AD99}"/>
              </a:ext>
            </a:extLst>
          </p:cNvPr>
          <p:cNvSpPr>
            <a:spLocks noGrp="1"/>
          </p:cNvSpPr>
          <p:nvPr>
            <p:ph type="title" hasCustomPrompt="1"/>
          </p:nvPr>
        </p:nvSpPr>
        <p:spPr>
          <a:xfrm>
            <a:off x="389139" y="559300"/>
            <a:ext cx="10515600" cy="532495"/>
          </a:xfrm>
        </p:spPr>
        <p:txBody>
          <a:bodyPr>
            <a:normAutofit/>
          </a:bodyPr>
          <a:lstStyle>
            <a:lvl1pPr>
              <a:defRPr sz="2700" cap="all" baseline="0"/>
            </a:lvl1pPr>
          </a:lstStyle>
          <a:p>
            <a:r>
              <a:rPr lang="en-US"/>
              <a:t>Slide </a:t>
            </a:r>
            <a:r>
              <a:rPr lang="en-US" err="1"/>
              <a:t>TiTLE</a:t>
            </a:r>
            <a:endParaRPr lang="en-US"/>
          </a:p>
        </p:txBody>
      </p:sp>
      <p:sp>
        <p:nvSpPr>
          <p:cNvPr id="3" name="Content Placeholder 2">
            <a:extLst>
              <a:ext uri="{FF2B5EF4-FFF2-40B4-BE49-F238E27FC236}">
                <a16:creationId xmlns:a16="http://schemas.microsoft.com/office/drawing/2014/main" id="{BBA9E167-A9FE-55A3-991F-E5CFB9A2BBE1}"/>
              </a:ext>
            </a:extLst>
          </p:cNvPr>
          <p:cNvSpPr>
            <a:spLocks noGrp="1"/>
          </p:cNvSpPr>
          <p:nvPr>
            <p:ph sz="half" idx="1" hasCustomPrompt="1"/>
          </p:nvPr>
        </p:nvSpPr>
        <p:spPr>
          <a:xfrm>
            <a:off x="838200" y="1825625"/>
            <a:ext cx="5181600" cy="4351338"/>
          </a:xfrm>
        </p:spPr>
        <p:txBody>
          <a:bodyPr/>
          <a:lstStyle>
            <a:lvl1pPr marL="0" indent="0">
              <a:buNone/>
              <a:defRPr baseline="0">
                <a:solidFill>
                  <a:schemeClr val="accent1"/>
                </a:solidFill>
              </a:defRPr>
            </a:lvl1pPr>
          </a:lstStyle>
          <a:p>
            <a:pPr lvl="0"/>
            <a:r>
              <a:rPr lang="en-US"/>
              <a:t>Heading</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DE2B35C-E29D-E2D9-6FD4-D465E212F0E4}"/>
              </a:ext>
            </a:extLst>
          </p:cNvPr>
          <p:cNvSpPr>
            <a:spLocks noGrp="1"/>
          </p:cNvSpPr>
          <p:nvPr>
            <p:ph sz="half" idx="2" hasCustomPrompt="1"/>
          </p:nvPr>
        </p:nvSpPr>
        <p:spPr>
          <a:xfrm>
            <a:off x="6172200" y="1825625"/>
            <a:ext cx="5181600" cy="4351338"/>
          </a:xfrm>
        </p:spPr>
        <p:txBody>
          <a:bodyPr/>
          <a:lstStyle>
            <a:lvl1pPr marL="0" indent="0">
              <a:buNone/>
              <a:defRPr baseline="0">
                <a:solidFill>
                  <a:schemeClr val="accent1"/>
                </a:solidFill>
              </a:defRPr>
            </a:lvl1pPr>
          </a:lstStyle>
          <a:p>
            <a:pPr lvl="0"/>
            <a:r>
              <a:rPr lang="en-US"/>
              <a:t>Heading</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DE1B22E0-116B-C0BA-D0CB-2249E005785A}"/>
              </a:ext>
            </a:extLst>
          </p:cNvPr>
          <p:cNvSpPr>
            <a:spLocks noGrp="1"/>
          </p:cNvSpPr>
          <p:nvPr>
            <p:ph type="sldNum" sz="quarter" idx="12"/>
          </p:nvPr>
        </p:nvSpPr>
        <p:spPr/>
        <p:txBody>
          <a:bodyPr/>
          <a:lstStyle/>
          <a:p>
            <a:fld id="{B7AC252A-00EF-46A7-A6CC-12A0F7A8E9EF}" type="slidenum">
              <a:rPr lang="en-US" smtClean="0"/>
              <a:t>‹#›</a:t>
            </a:fld>
            <a:endParaRPr lang="en-US"/>
          </a:p>
        </p:txBody>
      </p:sp>
      <p:sp>
        <p:nvSpPr>
          <p:cNvPr id="8" name="Rectangle 7">
            <a:extLst>
              <a:ext uri="{FF2B5EF4-FFF2-40B4-BE49-F238E27FC236}">
                <a16:creationId xmlns:a16="http://schemas.microsoft.com/office/drawing/2014/main" id="{540DD602-4796-7A5E-9800-8EF75E5EA5DB}"/>
              </a:ext>
            </a:extLst>
          </p:cNvPr>
          <p:cNvSpPr/>
          <p:nvPr userDrawn="1"/>
        </p:nvSpPr>
        <p:spPr>
          <a:xfrm>
            <a:off x="172233" y="267201"/>
            <a:ext cx="3186545" cy="90765"/>
          </a:xfrm>
          <a:prstGeom prst="rect">
            <a:avLst/>
          </a:prstGeom>
          <a:solidFill>
            <a:srgbClr val="ED7D3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prstClr val="white"/>
              </a:solidFill>
              <a:effectLst/>
              <a:uLnTx/>
              <a:uFillTx/>
              <a:latin typeface="Calibri" panose="020F0502020204030204"/>
              <a:ea typeface="+mn-ea"/>
              <a:cs typeface="+mn-cs"/>
            </a:endParaRPr>
          </a:p>
        </p:txBody>
      </p:sp>
      <p:pic>
        <p:nvPicPr>
          <p:cNvPr id="9" name="Google Shape;85;g148f00772c5_0_2791" descr="A picture containing text&#10;&#10;Description automatically generated">
            <a:extLst>
              <a:ext uri="{FF2B5EF4-FFF2-40B4-BE49-F238E27FC236}">
                <a16:creationId xmlns:a16="http://schemas.microsoft.com/office/drawing/2014/main" id="{1947B31E-2FA6-ABB5-8F37-BCCCA5EB1F44}"/>
              </a:ext>
            </a:extLst>
          </p:cNvPr>
          <p:cNvPicPr preferRelativeResize="0"/>
          <p:nvPr userDrawn="1"/>
        </p:nvPicPr>
        <p:blipFill rotWithShape="1">
          <a:blip r:embed="rId2">
            <a:alphaModFix/>
          </a:blip>
          <a:srcRect l="11554" r="11928" b="34430"/>
          <a:stretch/>
        </p:blipFill>
        <p:spPr>
          <a:xfrm>
            <a:off x="11460480" y="121921"/>
            <a:ext cx="617224" cy="609599"/>
          </a:xfrm>
          <a:prstGeom prst="rect">
            <a:avLst/>
          </a:prstGeom>
          <a:noFill/>
          <a:ln>
            <a:noFill/>
          </a:ln>
        </p:spPr>
      </p:pic>
      <p:sp>
        <p:nvSpPr>
          <p:cNvPr id="5" name="Rectangle 4">
            <a:extLst>
              <a:ext uri="{FF2B5EF4-FFF2-40B4-BE49-F238E27FC236}">
                <a16:creationId xmlns:a16="http://schemas.microsoft.com/office/drawing/2014/main" id="{BCBF6A57-6D5B-6588-E05C-EDA08C766D3C}"/>
              </a:ext>
            </a:extLst>
          </p:cNvPr>
          <p:cNvSpPr/>
          <p:nvPr userDrawn="1"/>
        </p:nvSpPr>
        <p:spPr>
          <a:xfrm>
            <a:off x="1588" y="6668814"/>
            <a:ext cx="189186" cy="189186"/>
          </a:xfrm>
          <a:prstGeom prst="rect">
            <a:avLst/>
          </a:prstGeom>
          <a:solidFill>
            <a:srgbClr val="E98D24"/>
          </a:solidFill>
          <a:ln>
            <a:solidFill>
              <a:srgbClr val="E98D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7005F007-98AB-ECDB-6002-0DDD22DE0380}"/>
              </a:ext>
            </a:extLst>
          </p:cNvPr>
          <p:cNvSpPr txBox="1"/>
          <p:nvPr userDrawn="1"/>
        </p:nvSpPr>
        <p:spPr>
          <a:xfrm>
            <a:off x="190774" y="6538009"/>
            <a:ext cx="1914307" cy="18466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300" normalizeH="0" baseline="0" noProof="0">
                <a:ln>
                  <a:noFill/>
                </a:ln>
                <a:solidFill>
                  <a:prstClr val="black"/>
                </a:solidFill>
                <a:effectLst/>
                <a:uLnTx/>
                <a:uFillTx/>
                <a:latin typeface="Montserrat Light" pitchFamily="2" charset="77"/>
                <a:ea typeface="Lato Medium" panose="020F0502020204030203" pitchFamily="34" charset="0"/>
                <a:cs typeface="Lato Medium" panose="020F0502020204030203" pitchFamily="34" charset="0"/>
              </a:rPr>
              <a:t>MYGO CONSULTING INC.</a:t>
            </a:r>
          </a:p>
        </p:txBody>
      </p:sp>
    </p:spTree>
    <p:extLst>
      <p:ext uri="{BB962C8B-B14F-4D97-AF65-F5344CB8AC3E}">
        <p14:creationId xmlns:p14="http://schemas.microsoft.com/office/powerpoint/2010/main" val="10298082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A94D50-5710-1AB6-B2BF-62397CE48FA8}"/>
              </a:ext>
            </a:extLst>
          </p:cNvPr>
          <p:cNvSpPr>
            <a:spLocks noGrp="1"/>
          </p:cNvSpPr>
          <p:nvPr>
            <p:ph type="title"/>
          </p:nvPr>
        </p:nvSpPr>
        <p:spPr>
          <a:xfrm>
            <a:off x="291662" y="514494"/>
            <a:ext cx="10515600" cy="821646"/>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997C0D23-E7BD-6839-19DB-A67FBDA5D9A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D32B16A1-6D47-CED4-A7ED-680CA807B8B9}"/>
              </a:ext>
            </a:extLst>
          </p:cNvPr>
          <p:cNvSpPr>
            <a:spLocks noGrp="1"/>
          </p:cNvSpPr>
          <p:nvPr>
            <p:ph type="sldNum" sz="quarter" idx="12"/>
          </p:nvPr>
        </p:nvSpPr>
        <p:spPr/>
        <p:txBody>
          <a:bodyPr/>
          <a:lstStyle/>
          <a:p>
            <a:fld id="{B7AC252A-00EF-46A7-A6CC-12A0F7A8E9EF}" type="slidenum">
              <a:rPr lang="en-US" smtClean="0"/>
              <a:t>‹#›</a:t>
            </a:fld>
            <a:endParaRPr lang="en-US"/>
          </a:p>
        </p:txBody>
      </p:sp>
      <p:sp>
        <p:nvSpPr>
          <p:cNvPr id="7" name="Rectangle 6">
            <a:extLst>
              <a:ext uri="{FF2B5EF4-FFF2-40B4-BE49-F238E27FC236}">
                <a16:creationId xmlns:a16="http://schemas.microsoft.com/office/drawing/2014/main" id="{F6EB6C47-3702-21CB-37AB-41B4B3184DF2}"/>
              </a:ext>
            </a:extLst>
          </p:cNvPr>
          <p:cNvSpPr/>
          <p:nvPr userDrawn="1"/>
        </p:nvSpPr>
        <p:spPr>
          <a:xfrm>
            <a:off x="172233" y="267201"/>
            <a:ext cx="3186545" cy="90765"/>
          </a:xfrm>
          <a:prstGeom prst="rect">
            <a:avLst/>
          </a:prstGeom>
          <a:solidFill>
            <a:srgbClr val="ED7D3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prstClr val="white"/>
              </a:solidFill>
              <a:effectLst/>
              <a:uLnTx/>
              <a:uFillTx/>
              <a:latin typeface="Calibri" panose="020F0502020204030204"/>
              <a:ea typeface="+mn-ea"/>
              <a:cs typeface="+mn-cs"/>
            </a:endParaRPr>
          </a:p>
        </p:txBody>
      </p:sp>
      <p:pic>
        <p:nvPicPr>
          <p:cNvPr id="8" name="Google Shape;85;g148f00772c5_0_2791" descr="A picture containing text&#10;&#10;Description automatically generated">
            <a:extLst>
              <a:ext uri="{FF2B5EF4-FFF2-40B4-BE49-F238E27FC236}">
                <a16:creationId xmlns:a16="http://schemas.microsoft.com/office/drawing/2014/main" id="{CB720E4B-B3C9-7402-124B-DCEF72D72B33}"/>
              </a:ext>
            </a:extLst>
          </p:cNvPr>
          <p:cNvPicPr preferRelativeResize="0"/>
          <p:nvPr userDrawn="1"/>
        </p:nvPicPr>
        <p:blipFill rotWithShape="1">
          <a:blip r:embed="rId2">
            <a:alphaModFix/>
          </a:blip>
          <a:srcRect l="11554" r="11928" b="34430"/>
          <a:stretch/>
        </p:blipFill>
        <p:spPr>
          <a:xfrm>
            <a:off x="11460480" y="121921"/>
            <a:ext cx="617224" cy="609599"/>
          </a:xfrm>
          <a:prstGeom prst="rect">
            <a:avLst/>
          </a:prstGeom>
          <a:noFill/>
          <a:ln>
            <a:noFill/>
          </a:ln>
        </p:spPr>
      </p:pic>
      <p:sp>
        <p:nvSpPr>
          <p:cNvPr id="4" name="Rectangle 3">
            <a:extLst>
              <a:ext uri="{FF2B5EF4-FFF2-40B4-BE49-F238E27FC236}">
                <a16:creationId xmlns:a16="http://schemas.microsoft.com/office/drawing/2014/main" id="{1A10AE60-3E1B-7F69-7571-05A5F62BF2AC}"/>
              </a:ext>
            </a:extLst>
          </p:cNvPr>
          <p:cNvSpPr/>
          <p:nvPr userDrawn="1"/>
        </p:nvSpPr>
        <p:spPr>
          <a:xfrm>
            <a:off x="1588" y="6668814"/>
            <a:ext cx="189186" cy="189186"/>
          </a:xfrm>
          <a:prstGeom prst="rect">
            <a:avLst/>
          </a:prstGeom>
          <a:solidFill>
            <a:srgbClr val="E98D24"/>
          </a:solidFill>
          <a:ln>
            <a:solidFill>
              <a:srgbClr val="E98D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F5B3D7B7-DAC0-B2B9-EB04-E42B8B153533}"/>
              </a:ext>
            </a:extLst>
          </p:cNvPr>
          <p:cNvSpPr txBox="1"/>
          <p:nvPr userDrawn="1"/>
        </p:nvSpPr>
        <p:spPr>
          <a:xfrm>
            <a:off x="190774" y="6538009"/>
            <a:ext cx="1914307" cy="18466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300" normalizeH="0" baseline="0" noProof="0">
                <a:ln>
                  <a:noFill/>
                </a:ln>
                <a:solidFill>
                  <a:prstClr val="black"/>
                </a:solidFill>
                <a:effectLst/>
                <a:uLnTx/>
                <a:uFillTx/>
                <a:latin typeface="Montserrat Light" pitchFamily="2" charset="77"/>
                <a:ea typeface="Lato Medium" panose="020F0502020204030203" pitchFamily="34" charset="0"/>
                <a:cs typeface="Lato Medium" panose="020F0502020204030203" pitchFamily="34" charset="0"/>
              </a:rPr>
              <a:t>MYGO CONSULTING INC.</a:t>
            </a:r>
          </a:p>
        </p:txBody>
      </p:sp>
    </p:spTree>
    <p:extLst>
      <p:ext uri="{BB962C8B-B14F-4D97-AF65-F5344CB8AC3E}">
        <p14:creationId xmlns:p14="http://schemas.microsoft.com/office/powerpoint/2010/main" val="13676524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ECFC70-243B-BFEF-ACA1-22C7FD43F9B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7C02C59-94B3-2F87-7891-BA91750D058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6" name="Slide Number Placeholder 5">
            <a:extLst>
              <a:ext uri="{FF2B5EF4-FFF2-40B4-BE49-F238E27FC236}">
                <a16:creationId xmlns:a16="http://schemas.microsoft.com/office/drawing/2014/main" id="{E538B70D-369C-504F-1B3F-39DFAFBBC136}"/>
              </a:ext>
            </a:extLst>
          </p:cNvPr>
          <p:cNvSpPr>
            <a:spLocks noGrp="1"/>
          </p:cNvSpPr>
          <p:nvPr>
            <p:ph type="sldNum" sz="quarter" idx="12"/>
          </p:nvPr>
        </p:nvSpPr>
        <p:spPr/>
        <p:txBody>
          <a:bodyPr/>
          <a:lstStyle/>
          <a:p>
            <a:fld id="{B7AC252A-00EF-46A7-A6CC-12A0F7A8E9EF}" type="slidenum">
              <a:rPr lang="en-US" smtClean="0"/>
              <a:t>‹#›</a:t>
            </a:fld>
            <a:endParaRPr lang="en-US"/>
          </a:p>
        </p:txBody>
      </p:sp>
      <p:sp>
        <p:nvSpPr>
          <p:cNvPr id="7" name="Rectangle 6">
            <a:extLst>
              <a:ext uri="{FF2B5EF4-FFF2-40B4-BE49-F238E27FC236}">
                <a16:creationId xmlns:a16="http://schemas.microsoft.com/office/drawing/2014/main" id="{4F06C570-EE08-443E-DBAE-3A3BA53FBC62}"/>
              </a:ext>
            </a:extLst>
          </p:cNvPr>
          <p:cNvSpPr/>
          <p:nvPr userDrawn="1"/>
        </p:nvSpPr>
        <p:spPr>
          <a:xfrm>
            <a:off x="172233" y="267201"/>
            <a:ext cx="3186545" cy="90765"/>
          </a:xfrm>
          <a:prstGeom prst="rect">
            <a:avLst/>
          </a:prstGeom>
          <a:solidFill>
            <a:srgbClr val="ED7D3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prstClr val="white"/>
              </a:solidFill>
              <a:effectLst/>
              <a:uLnTx/>
              <a:uFillTx/>
              <a:latin typeface="Calibri" panose="020F0502020204030204"/>
              <a:ea typeface="+mn-ea"/>
              <a:cs typeface="+mn-cs"/>
            </a:endParaRPr>
          </a:p>
        </p:txBody>
      </p:sp>
      <p:pic>
        <p:nvPicPr>
          <p:cNvPr id="8" name="Google Shape;85;g148f00772c5_0_2791" descr="A picture containing text&#10;&#10;Description automatically generated">
            <a:extLst>
              <a:ext uri="{FF2B5EF4-FFF2-40B4-BE49-F238E27FC236}">
                <a16:creationId xmlns:a16="http://schemas.microsoft.com/office/drawing/2014/main" id="{997C21B6-3712-46DC-7547-F15FB729681F}"/>
              </a:ext>
            </a:extLst>
          </p:cNvPr>
          <p:cNvPicPr preferRelativeResize="0"/>
          <p:nvPr userDrawn="1"/>
        </p:nvPicPr>
        <p:blipFill rotWithShape="1">
          <a:blip r:embed="rId2">
            <a:alphaModFix/>
          </a:blip>
          <a:srcRect l="11554" r="11928" b="34430"/>
          <a:stretch/>
        </p:blipFill>
        <p:spPr>
          <a:xfrm>
            <a:off x="11460480" y="121921"/>
            <a:ext cx="617224" cy="609599"/>
          </a:xfrm>
          <a:prstGeom prst="rect">
            <a:avLst/>
          </a:prstGeom>
          <a:noFill/>
          <a:ln>
            <a:noFill/>
          </a:ln>
        </p:spPr>
      </p:pic>
      <p:sp>
        <p:nvSpPr>
          <p:cNvPr id="4" name="Rectangle 3">
            <a:extLst>
              <a:ext uri="{FF2B5EF4-FFF2-40B4-BE49-F238E27FC236}">
                <a16:creationId xmlns:a16="http://schemas.microsoft.com/office/drawing/2014/main" id="{C2EBF1E8-6250-75DF-0B16-FC48BC813658}"/>
              </a:ext>
            </a:extLst>
          </p:cNvPr>
          <p:cNvSpPr/>
          <p:nvPr userDrawn="1"/>
        </p:nvSpPr>
        <p:spPr>
          <a:xfrm>
            <a:off x="1588" y="6668814"/>
            <a:ext cx="189186" cy="189186"/>
          </a:xfrm>
          <a:prstGeom prst="rect">
            <a:avLst/>
          </a:prstGeom>
          <a:solidFill>
            <a:srgbClr val="E98D24"/>
          </a:solidFill>
          <a:ln>
            <a:solidFill>
              <a:srgbClr val="E98D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19DDF245-A2E2-8A8E-AD2D-262260687A82}"/>
              </a:ext>
            </a:extLst>
          </p:cNvPr>
          <p:cNvSpPr txBox="1"/>
          <p:nvPr userDrawn="1"/>
        </p:nvSpPr>
        <p:spPr>
          <a:xfrm>
            <a:off x="190774" y="6538009"/>
            <a:ext cx="1914307" cy="18466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300" normalizeH="0" baseline="0" noProof="0">
                <a:ln>
                  <a:noFill/>
                </a:ln>
                <a:solidFill>
                  <a:prstClr val="black"/>
                </a:solidFill>
                <a:effectLst/>
                <a:uLnTx/>
                <a:uFillTx/>
                <a:latin typeface="Montserrat Light" pitchFamily="2" charset="77"/>
                <a:ea typeface="Lato Medium" panose="020F0502020204030203" pitchFamily="34" charset="0"/>
                <a:cs typeface="Lato Medium" panose="020F0502020204030203" pitchFamily="34" charset="0"/>
              </a:rPr>
              <a:t>MYGO CONSULTING INC.</a:t>
            </a:r>
          </a:p>
        </p:txBody>
      </p:sp>
    </p:spTree>
    <p:extLst>
      <p:ext uri="{BB962C8B-B14F-4D97-AF65-F5344CB8AC3E}">
        <p14:creationId xmlns:p14="http://schemas.microsoft.com/office/powerpoint/2010/main" val="19550462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C377D4-FA7E-23D8-2553-CFF466C7F5AB}"/>
              </a:ext>
            </a:extLst>
          </p:cNvPr>
          <p:cNvSpPr>
            <a:spLocks noGrp="1"/>
          </p:cNvSpPr>
          <p:nvPr>
            <p:ph type="title"/>
          </p:nvPr>
        </p:nvSpPr>
        <p:spPr/>
        <p:txBody>
          <a:bodyPr/>
          <a:lstStyle/>
          <a:p>
            <a:r>
              <a:rPr lang="en-US"/>
              <a:t>Click to edit Master title style</a:t>
            </a:r>
          </a:p>
        </p:txBody>
      </p:sp>
      <p:sp>
        <p:nvSpPr>
          <p:cNvPr id="5" name="Slide Number Placeholder 4">
            <a:extLst>
              <a:ext uri="{FF2B5EF4-FFF2-40B4-BE49-F238E27FC236}">
                <a16:creationId xmlns:a16="http://schemas.microsoft.com/office/drawing/2014/main" id="{2D25A8A9-5AC6-A682-47E8-B2500F0EAE3B}"/>
              </a:ext>
            </a:extLst>
          </p:cNvPr>
          <p:cNvSpPr>
            <a:spLocks noGrp="1"/>
          </p:cNvSpPr>
          <p:nvPr>
            <p:ph type="sldNum" sz="quarter" idx="12"/>
          </p:nvPr>
        </p:nvSpPr>
        <p:spPr/>
        <p:txBody>
          <a:bodyPr/>
          <a:lstStyle/>
          <a:p>
            <a:fld id="{B7AC252A-00EF-46A7-A6CC-12A0F7A8E9EF}" type="slidenum">
              <a:rPr lang="en-US" smtClean="0"/>
              <a:t>‹#›</a:t>
            </a:fld>
            <a:endParaRPr lang="en-US"/>
          </a:p>
        </p:txBody>
      </p:sp>
      <p:pic>
        <p:nvPicPr>
          <p:cNvPr id="6" name="Google Shape;85;g148f00772c5_0_2791" descr="A picture containing text&#10;&#10;Description automatically generated">
            <a:extLst>
              <a:ext uri="{FF2B5EF4-FFF2-40B4-BE49-F238E27FC236}">
                <a16:creationId xmlns:a16="http://schemas.microsoft.com/office/drawing/2014/main" id="{94126460-F652-70B2-D7C9-F6EA8AEF57A1}"/>
              </a:ext>
            </a:extLst>
          </p:cNvPr>
          <p:cNvPicPr preferRelativeResize="0"/>
          <p:nvPr userDrawn="1"/>
        </p:nvPicPr>
        <p:blipFill rotWithShape="1">
          <a:blip r:embed="rId2">
            <a:alphaModFix/>
          </a:blip>
          <a:srcRect l="11554" r="11928" b="34430"/>
          <a:stretch/>
        </p:blipFill>
        <p:spPr>
          <a:xfrm>
            <a:off x="11460480" y="121921"/>
            <a:ext cx="617224" cy="609599"/>
          </a:xfrm>
          <a:prstGeom prst="rect">
            <a:avLst/>
          </a:prstGeom>
          <a:noFill/>
          <a:ln>
            <a:noFill/>
          </a:ln>
        </p:spPr>
      </p:pic>
      <p:sp>
        <p:nvSpPr>
          <p:cNvPr id="3" name="Rectangle 2">
            <a:extLst>
              <a:ext uri="{FF2B5EF4-FFF2-40B4-BE49-F238E27FC236}">
                <a16:creationId xmlns:a16="http://schemas.microsoft.com/office/drawing/2014/main" id="{D506DD71-6205-07D5-0022-7D405A300B6F}"/>
              </a:ext>
            </a:extLst>
          </p:cNvPr>
          <p:cNvSpPr/>
          <p:nvPr userDrawn="1"/>
        </p:nvSpPr>
        <p:spPr>
          <a:xfrm>
            <a:off x="1588" y="6668814"/>
            <a:ext cx="189186" cy="189186"/>
          </a:xfrm>
          <a:prstGeom prst="rect">
            <a:avLst/>
          </a:prstGeom>
          <a:solidFill>
            <a:srgbClr val="E98D24"/>
          </a:solidFill>
          <a:ln>
            <a:solidFill>
              <a:srgbClr val="E98D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B065F681-7760-525E-AC32-45C544BD2ED1}"/>
              </a:ext>
            </a:extLst>
          </p:cNvPr>
          <p:cNvSpPr txBox="1"/>
          <p:nvPr userDrawn="1"/>
        </p:nvSpPr>
        <p:spPr>
          <a:xfrm>
            <a:off x="190774" y="6538009"/>
            <a:ext cx="1914307" cy="18466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300" normalizeH="0" baseline="0" noProof="0">
                <a:ln>
                  <a:noFill/>
                </a:ln>
                <a:solidFill>
                  <a:prstClr val="black"/>
                </a:solidFill>
                <a:effectLst/>
                <a:uLnTx/>
                <a:uFillTx/>
                <a:latin typeface="Montserrat Light" pitchFamily="2" charset="77"/>
                <a:ea typeface="Lato Medium" panose="020F0502020204030203" pitchFamily="34" charset="0"/>
                <a:cs typeface="Lato Medium" panose="020F0502020204030203" pitchFamily="34" charset="0"/>
              </a:rPr>
              <a:t>MYGO CONSULTING INC.</a:t>
            </a:r>
          </a:p>
        </p:txBody>
      </p:sp>
    </p:spTree>
    <p:extLst>
      <p:ext uri="{BB962C8B-B14F-4D97-AF65-F5344CB8AC3E}">
        <p14:creationId xmlns:p14="http://schemas.microsoft.com/office/powerpoint/2010/main" val="32923909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6AC33D-3BA2-E3A2-5EAF-711C1442913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4122FF4-9EFE-3A79-E97A-D6CF75811EC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F2E1117-1D5B-A175-1EA0-BDD7CF37925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D05539EE-6A3B-6E79-C9C5-3CA2A6B92D17}"/>
              </a:ext>
            </a:extLst>
          </p:cNvPr>
          <p:cNvSpPr>
            <a:spLocks noGrp="1"/>
          </p:cNvSpPr>
          <p:nvPr>
            <p:ph type="sldNum" sz="quarter" idx="12"/>
          </p:nvPr>
        </p:nvSpPr>
        <p:spPr/>
        <p:txBody>
          <a:bodyPr/>
          <a:lstStyle/>
          <a:p>
            <a:fld id="{B7AC252A-00EF-46A7-A6CC-12A0F7A8E9EF}" type="slidenum">
              <a:rPr lang="en-US" smtClean="0"/>
              <a:t>‹#›</a:t>
            </a:fld>
            <a:endParaRPr lang="en-US"/>
          </a:p>
        </p:txBody>
      </p:sp>
      <p:pic>
        <p:nvPicPr>
          <p:cNvPr id="8" name="Google Shape;85;g148f00772c5_0_2791" descr="A picture containing text&#10;&#10;Description automatically generated">
            <a:extLst>
              <a:ext uri="{FF2B5EF4-FFF2-40B4-BE49-F238E27FC236}">
                <a16:creationId xmlns:a16="http://schemas.microsoft.com/office/drawing/2014/main" id="{17CCC633-739A-9FD3-34B4-14814DD18592}"/>
              </a:ext>
            </a:extLst>
          </p:cNvPr>
          <p:cNvPicPr preferRelativeResize="0"/>
          <p:nvPr userDrawn="1"/>
        </p:nvPicPr>
        <p:blipFill rotWithShape="1">
          <a:blip r:embed="rId2">
            <a:alphaModFix/>
          </a:blip>
          <a:srcRect l="11554" r="11928" b="34430"/>
          <a:stretch/>
        </p:blipFill>
        <p:spPr>
          <a:xfrm>
            <a:off x="11460480" y="121921"/>
            <a:ext cx="617224" cy="609599"/>
          </a:xfrm>
          <a:prstGeom prst="rect">
            <a:avLst/>
          </a:prstGeom>
          <a:noFill/>
          <a:ln>
            <a:noFill/>
          </a:ln>
        </p:spPr>
      </p:pic>
      <p:sp>
        <p:nvSpPr>
          <p:cNvPr id="5" name="Rectangle 4">
            <a:extLst>
              <a:ext uri="{FF2B5EF4-FFF2-40B4-BE49-F238E27FC236}">
                <a16:creationId xmlns:a16="http://schemas.microsoft.com/office/drawing/2014/main" id="{4A762650-0449-924E-2A1B-5EE6FA648B78}"/>
              </a:ext>
            </a:extLst>
          </p:cNvPr>
          <p:cNvSpPr/>
          <p:nvPr userDrawn="1"/>
        </p:nvSpPr>
        <p:spPr>
          <a:xfrm>
            <a:off x="1588" y="6668814"/>
            <a:ext cx="189186" cy="189186"/>
          </a:xfrm>
          <a:prstGeom prst="rect">
            <a:avLst/>
          </a:prstGeom>
          <a:solidFill>
            <a:srgbClr val="E98D24"/>
          </a:solidFill>
          <a:ln>
            <a:solidFill>
              <a:srgbClr val="E98D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7156B0B4-538F-03E4-0C9E-CB15B2A2279C}"/>
              </a:ext>
            </a:extLst>
          </p:cNvPr>
          <p:cNvSpPr txBox="1"/>
          <p:nvPr userDrawn="1"/>
        </p:nvSpPr>
        <p:spPr>
          <a:xfrm>
            <a:off x="190774" y="6538009"/>
            <a:ext cx="1914307" cy="18466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300" normalizeH="0" baseline="0" noProof="0">
                <a:ln>
                  <a:noFill/>
                </a:ln>
                <a:solidFill>
                  <a:prstClr val="black"/>
                </a:solidFill>
                <a:effectLst/>
                <a:uLnTx/>
                <a:uFillTx/>
                <a:latin typeface="Montserrat Light" pitchFamily="2" charset="77"/>
                <a:ea typeface="Lato Medium" panose="020F0502020204030203" pitchFamily="34" charset="0"/>
                <a:cs typeface="Lato Medium" panose="020F0502020204030203" pitchFamily="34" charset="0"/>
              </a:rPr>
              <a:t>MYGO CONSULTING INC.</a:t>
            </a:r>
          </a:p>
        </p:txBody>
      </p:sp>
    </p:spTree>
    <p:extLst>
      <p:ext uri="{BB962C8B-B14F-4D97-AF65-F5344CB8AC3E}">
        <p14:creationId xmlns:p14="http://schemas.microsoft.com/office/powerpoint/2010/main" val="101371743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088D49-0C86-9582-FEE5-9AA4C1C6018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C365507-E3AC-A4C5-076F-FCA3E3013F2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40C0AF95-75FC-FAFE-807F-D905FB1A8B1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F0DAB016-820F-4F48-E907-607032E1119C}"/>
              </a:ext>
            </a:extLst>
          </p:cNvPr>
          <p:cNvSpPr>
            <a:spLocks noGrp="1"/>
          </p:cNvSpPr>
          <p:nvPr>
            <p:ph type="sldNum" sz="quarter" idx="12"/>
          </p:nvPr>
        </p:nvSpPr>
        <p:spPr/>
        <p:txBody>
          <a:bodyPr/>
          <a:lstStyle/>
          <a:p>
            <a:fld id="{B7AC252A-00EF-46A7-A6CC-12A0F7A8E9EF}" type="slidenum">
              <a:rPr lang="en-US" smtClean="0"/>
              <a:t>‹#›</a:t>
            </a:fld>
            <a:endParaRPr lang="en-US"/>
          </a:p>
        </p:txBody>
      </p:sp>
      <p:pic>
        <p:nvPicPr>
          <p:cNvPr id="8" name="Google Shape;85;g148f00772c5_0_2791" descr="A picture containing text&#10;&#10;Description automatically generated">
            <a:extLst>
              <a:ext uri="{FF2B5EF4-FFF2-40B4-BE49-F238E27FC236}">
                <a16:creationId xmlns:a16="http://schemas.microsoft.com/office/drawing/2014/main" id="{5E0CE8D3-162B-262B-28F6-933EF8776C79}"/>
              </a:ext>
            </a:extLst>
          </p:cNvPr>
          <p:cNvPicPr preferRelativeResize="0"/>
          <p:nvPr userDrawn="1"/>
        </p:nvPicPr>
        <p:blipFill rotWithShape="1">
          <a:blip r:embed="rId2">
            <a:alphaModFix/>
          </a:blip>
          <a:srcRect l="11554" r="11928" b="34430"/>
          <a:stretch/>
        </p:blipFill>
        <p:spPr>
          <a:xfrm>
            <a:off x="11460480" y="121921"/>
            <a:ext cx="617224" cy="609599"/>
          </a:xfrm>
          <a:prstGeom prst="rect">
            <a:avLst/>
          </a:prstGeom>
          <a:noFill/>
          <a:ln>
            <a:noFill/>
          </a:ln>
        </p:spPr>
      </p:pic>
      <p:sp>
        <p:nvSpPr>
          <p:cNvPr id="5" name="Rectangle 4">
            <a:extLst>
              <a:ext uri="{FF2B5EF4-FFF2-40B4-BE49-F238E27FC236}">
                <a16:creationId xmlns:a16="http://schemas.microsoft.com/office/drawing/2014/main" id="{0F2A4CCA-FA39-E663-517C-A292867562E5}"/>
              </a:ext>
            </a:extLst>
          </p:cNvPr>
          <p:cNvSpPr/>
          <p:nvPr userDrawn="1"/>
        </p:nvSpPr>
        <p:spPr>
          <a:xfrm>
            <a:off x="1588" y="6668814"/>
            <a:ext cx="189186" cy="189186"/>
          </a:xfrm>
          <a:prstGeom prst="rect">
            <a:avLst/>
          </a:prstGeom>
          <a:solidFill>
            <a:srgbClr val="E98D24"/>
          </a:solidFill>
          <a:ln>
            <a:solidFill>
              <a:srgbClr val="E98D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AC66E8BB-A54D-B982-AAEE-6FBA641D7469}"/>
              </a:ext>
            </a:extLst>
          </p:cNvPr>
          <p:cNvSpPr txBox="1"/>
          <p:nvPr userDrawn="1"/>
        </p:nvSpPr>
        <p:spPr>
          <a:xfrm>
            <a:off x="190774" y="6538009"/>
            <a:ext cx="1914307" cy="18466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300" normalizeH="0" baseline="0" noProof="0">
                <a:ln>
                  <a:noFill/>
                </a:ln>
                <a:solidFill>
                  <a:prstClr val="black"/>
                </a:solidFill>
                <a:effectLst/>
                <a:uLnTx/>
                <a:uFillTx/>
                <a:latin typeface="Montserrat Light" pitchFamily="2" charset="77"/>
                <a:ea typeface="Lato Medium" panose="020F0502020204030203" pitchFamily="34" charset="0"/>
                <a:cs typeface="Lato Medium" panose="020F0502020204030203" pitchFamily="34" charset="0"/>
              </a:rPr>
              <a:t>MYGO CONSULTING INC.</a:t>
            </a:r>
          </a:p>
        </p:txBody>
      </p:sp>
    </p:spTree>
    <p:extLst>
      <p:ext uri="{BB962C8B-B14F-4D97-AF65-F5344CB8AC3E}">
        <p14:creationId xmlns:p14="http://schemas.microsoft.com/office/powerpoint/2010/main" val="76511483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D03CFA-9E98-4C97-CE43-96FD773CCEC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F32A80C-50C5-48DA-AA16-60D7D905C16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F538C239-7C1D-4482-DD58-075DD2460C64}"/>
              </a:ext>
            </a:extLst>
          </p:cNvPr>
          <p:cNvSpPr>
            <a:spLocks noGrp="1"/>
          </p:cNvSpPr>
          <p:nvPr>
            <p:ph type="sldNum" sz="quarter" idx="12"/>
          </p:nvPr>
        </p:nvSpPr>
        <p:spPr/>
        <p:txBody>
          <a:bodyPr/>
          <a:lstStyle/>
          <a:p>
            <a:fld id="{B7AC252A-00EF-46A7-A6CC-12A0F7A8E9EF}" type="slidenum">
              <a:rPr lang="en-US" smtClean="0"/>
              <a:t>‹#›</a:t>
            </a:fld>
            <a:endParaRPr lang="en-US"/>
          </a:p>
        </p:txBody>
      </p:sp>
      <p:pic>
        <p:nvPicPr>
          <p:cNvPr id="7" name="Google Shape;85;g148f00772c5_0_2791" descr="A picture containing text&#10;&#10;Description automatically generated">
            <a:extLst>
              <a:ext uri="{FF2B5EF4-FFF2-40B4-BE49-F238E27FC236}">
                <a16:creationId xmlns:a16="http://schemas.microsoft.com/office/drawing/2014/main" id="{6B801ED6-C59B-7AD4-88DF-3514E1D2DC57}"/>
              </a:ext>
            </a:extLst>
          </p:cNvPr>
          <p:cNvPicPr preferRelativeResize="0"/>
          <p:nvPr userDrawn="1"/>
        </p:nvPicPr>
        <p:blipFill rotWithShape="1">
          <a:blip r:embed="rId2">
            <a:alphaModFix/>
          </a:blip>
          <a:srcRect l="11554" r="11928" b="34430"/>
          <a:stretch/>
        </p:blipFill>
        <p:spPr>
          <a:xfrm>
            <a:off x="11460480" y="121921"/>
            <a:ext cx="617224" cy="609599"/>
          </a:xfrm>
          <a:prstGeom prst="rect">
            <a:avLst/>
          </a:prstGeom>
          <a:noFill/>
          <a:ln>
            <a:noFill/>
          </a:ln>
        </p:spPr>
      </p:pic>
      <p:sp>
        <p:nvSpPr>
          <p:cNvPr id="4" name="Rectangle 3">
            <a:extLst>
              <a:ext uri="{FF2B5EF4-FFF2-40B4-BE49-F238E27FC236}">
                <a16:creationId xmlns:a16="http://schemas.microsoft.com/office/drawing/2014/main" id="{677A4EEF-DFC8-CD3B-E18D-B022B077BA37}"/>
              </a:ext>
            </a:extLst>
          </p:cNvPr>
          <p:cNvSpPr/>
          <p:nvPr userDrawn="1"/>
        </p:nvSpPr>
        <p:spPr>
          <a:xfrm>
            <a:off x="1588" y="6668814"/>
            <a:ext cx="189186" cy="189186"/>
          </a:xfrm>
          <a:prstGeom prst="rect">
            <a:avLst/>
          </a:prstGeom>
          <a:solidFill>
            <a:srgbClr val="E98D24"/>
          </a:solidFill>
          <a:ln>
            <a:solidFill>
              <a:srgbClr val="E98D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E4387AB3-8B98-9778-E39D-4424F29956AF}"/>
              </a:ext>
            </a:extLst>
          </p:cNvPr>
          <p:cNvSpPr txBox="1"/>
          <p:nvPr userDrawn="1"/>
        </p:nvSpPr>
        <p:spPr>
          <a:xfrm>
            <a:off x="190774" y="6538009"/>
            <a:ext cx="1914307" cy="18466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300" normalizeH="0" baseline="0" noProof="0">
                <a:ln>
                  <a:noFill/>
                </a:ln>
                <a:solidFill>
                  <a:prstClr val="black"/>
                </a:solidFill>
                <a:effectLst/>
                <a:uLnTx/>
                <a:uFillTx/>
                <a:latin typeface="Montserrat Light" pitchFamily="2" charset="77"/>
                <a:ea typeface="Lato Medium" panose="020F0502020204030203" pitchFamily="34" charset="0"/>
                <a:cs typeface="Lato Medium" panose="020F0502020204030203" pitchFamily="34" charset="0"/>
              </a:rPr>
              <a:t>MYGO CONSULTING INC.</a:t>
            </a:r>
          </a:p>
        </p:txBody>
      </p:sp>
    </p:spTree>
    <p:extLst>
      <p:ext uri="{BB962C8B-B14F-4D97-AF65-F5344CB8AC3E}">
        <p14:creationId xmlns:p14="http://schemas.microsoft.com/office/powerpoint/2010/main" val="37555144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C35AA9E-1B0A-95A0-6210-99D234F70D53}"/>
              </a:ext>
            </a:extLst>
          </p:cNvPr>
          <p:cNvSpPr/>
          <p:nvPr userDrawn="1"/>
        </p:nvSpPr>
        <p:spPr>
          <a:xfrm>
            <a:off x="0" y="0"/>
            <a:ext cx="12192000" cy="6858000"/>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BF7690EF-0CD5-8A5D-D626-91D48BEB900A}"/>
              </a:ext>
            </a:extLst>
          </p:cNvPr>
          <p:cNvSpPr txBox="1"/>
          <p:nvPr userDrawn="1"/>
        </p:nvSpPr>
        <p:spPr>
          <a:xfrm>
            <a:off x="190774" y="6538009"/>
            <a:ext cx="1914307" cy="184666"/>
          </a:xfrm>
          <a:prstGeom prst="rect">
            <a:avLst/>
          </a:prstGeom>
          <a:solidFill>
            <a:srgbClr val="E98D24"/>
          </a:solidFill>
          <a:ln>
            <a:solidFill>
              <a:srgbClr val="E98D24"/>
            </a:solid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300" normalizeH="0" baseline="0" noProof="0">
                <a:ln>
                  <a:noFill/>
                </a:ln>
                <a:solidFill>
                  <a:prstClr val="white"/>
                </a:solidFill>
                <a:effectLst/>
                <a:uLnTx/>
                <a:uFillTx/>
                <a:latin typeface="Montserrat Light" pitchFamily="2" charset="77"/>
                <a:ea typeface="Lato Medium" panose="020F0502020204030203" pitchFamily="34" charset="0"/>
                <a:cs typeface="Lato Medium" panose="020F0502020204030203" pitchFamily="34" charset="0"/>
              </a:rPr>
              <a:t>MYGO CONSULTING INC.</a:t>
            </a:r>
          </a:p>
        </p:txBody>
      </p:sp>
      <p:sp>
        <p:nvSpPr>
          <p:cNvPr id="6" name="Slide Number Placeholder 5">
            <a:extLst>
              <a:ext uri="{FF2B5EF4-FFF2-40B4-BE49-F238E27FC236}">
                <a16:creationId xmlns:a16="http://schemas.microsoft.com/office/drawing/2014/main" id="{A4DC8906-9159-847D-1739-CBDCEEC3BD7C}"/>
              </a:ext>
            </a:extLst>
          </p:cNvPr>
          <p:cNvSpPr>
            <a:spLocks noGrp="1"/>
          </p:cNvSpPr>
          <p:nvPr>
            <p:ph type="sldNum" sz="quarter" idx="12"/>
          </p:nvPr>
        </p:nvSpPr>
        <p:spPr/>
        <p:txBody>
          <a:bodyPr/>
          <a:lstStyle>
            <a:lvl1pPr>
              <a:defRPr baseline="0">
                <a:solidFill>
                  <a:schemeClr val="bg1"/>
                </a:solidFill>
              </a:defRPr>
            </a:lvl1pPr>
          </a:lstStyle>
          <a:p>
            <a:fld id="{B7AC252A-00EF-46A7-A6CC-12A0F7A8E9EF}" type="slidenum">
              <a:rPr lang="en-US" smtClean="0"/>
              <a:pPr/>
              <a:t>‹#›</a:t>
            </a:fld>
            <a:endParaRPr lang="en-US"/>
          </a:p>
        </p:txBody>
      </p:sp>
      <p:pic>
        <p:nvPicPr>
          <p:cNvPr id="2" name="Picture 1" descr="A white logo with a black background&#10;&#10;Description automatically generated">
            <a:extLst>
              <a:ext uri="{FF2B5EF4-FFF2-40B4-BE49-F238E27FC236}">
                <a16:creationId xmlns:a16="http://schemas.microsoft.com/office/drawing/2014/main" id="{00715AC6-6817-6933-C6CB-1EAF16AF3B8E}"/>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b="31828"/>
          <a:stretch/>
        </p:blipFill>
        <p:spPr>
          <a:xfrm>
            <a:off x="11242420" y="0"/>
            <a:ext cx="1096259" cy="747336"/>
          </a:xfrm>
          <a:prstGeom prst="rect">
            <a:avLst/>
          </a:prstGeom>
        </p:spPr>
      </p:pic>
      <p:sp>
        <p:nvSpPr>
          <p:cNvPr id="4" name="Rectangle 3">
            <a:extLst>
              <a:ext uri="{FF2B5EF4-FFF2-40B4-BE49-F238E27FC236}">
                <a16:creationId xmlns:a16="http://schemas.microsoft.com/office/drawing/2014/main" id="{F7204B80-7405-6643-FD6E-FC1C719F1D7D}"/>
              </a:ext>
            </a:extLst>
          </p:cNvPr>
          <p:cNvSpPr/>
          <p:nvPr userDrawn="1"/>
        </p:nvSpPr>
        <p:spPr>
          <a:xfrm>
            <a:off x="2756123" y="2878631"/>
            <a:ext cx="6677890" cy="113951"/>
          </a:xfrm>
          <a:prstGeom prst="rect">
            <a:avLst/>
          </a:prstGeom>
          <a:solidFill>
            <a:srgbClr val="E98D25"/>
          </a:solidFill>
          <a:ln>
            <a:solidFill>
              <a:srgbClr val="E98D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itle 1">
            <a:extLst>
              <a:ext uri="{FF2B5EF4-FFF2-40B4-BE49-F238E27FC236}">
                <a16:creationId xmlns:a16="http://schemas.microsoft.com/office/drawing/2014/main" id="{C1F2FC1C-C9CA-FAF7-F1B2-D21E787674BE}"/>
              </a:ext>
            </a:extLst>
          </p:cNvPr>
          <p:cNvSpPr>
            <a:spLocks noGrp="1"/>
          </p:cNvSpPr>
          <p:nvPr>
            <p:ph type="title" hasCustomPrompt="1"/>
          </p:nvPr>
        </p:nvSpPr>
        <p:spPr>
          <a:xfrm>
            <a:off x="3658033" y="3220722"/>
            <a:ext cx="4874069" cy="753554"/>
          </a:xfrm>
        </p:spPr>
        <p:txBody>
          <a:bodyPr anchor="b">
            <a:normAutofit/>
          </a:bodyPr>
          <a:lstStyle>
            <a:lvl1pPr algn="ctr">
              <a:defRPr sz="4000" cap="all" baseline="0">
                <a:solidFill>
                  <a:schemeClr val="bg1"/>
                </a:solidFill>
              </a:defRPr>
            </a:lvl1pPr>
          </a:lstStyle>
          <a:p>
            <a:r>
              <a:rPr lang="en-US"/>
              <a:t>Section Title</a:t>
            </a:r>
          </a:p>
        </p:txBody>
      </p:sp>
    </p:spTree>
    <p:extLst>
      <p:ext uri="{BB962C8B-B14F-4D97-AF65-F5344CB8AC3E}">
        <p14:creationId xmlns:p14="http://schemas.microsoft.com/office/powerpoint/2010/main" val="372495505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2050783-82A6-7FE1-3D35-27C91DE0519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11501C2-34C3-AFA6-CFF6-76DD9D8C4C4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8AAFE044-40A0-E0FD-139A-59C86AB7796A}"/>
              </a:ext>
            </a:extLst>
          </p:cNvPr>
          <p:cNvSpPr>
            <a:spLocks noGrp="1"/>
          </p:cNvSpPr>
          <p:nvPr>
            <p:ph type="sldNum" sz="quarter" idx="12"/>
          </p:nvPr>
        </p:nvSpPr>
        <p:spPr/>
        <p:txBody>
          <a:bodyPr/>
          <a:lstStyle/>
          <a:p>
            <a:fld id="{B7AC252A-00EF-46A7-A6CC-12A0F7A8E9EF}" type="slidenum">
              <a:rPr lang="en-US" smtClean="0"/>
              <a:t>‹#›</a:t>
            </a:fld>
            <a:endParaRPr lang="en-US"/>
          </a:p>
        </p:txBody>
      </p:sp>
      <p:pic>
        <p:nvPicPr>
          <p:cNvPr id="7" name="Google Shape;85;g148f00772c5_0_2791" descr="A picture containing text&#10;&#10;Description automatically generated">
            <a:extLst>
              <a:ext uri="{FF2B5EF4-FFF2-40B4-BE49-F238E27FC236}">
                <a16:creationId xmlns:a16="http://schemas.microsoft.com/office/drawing/2014/main" id="{48AAB488-8A5B-D3C4-E40C-F780D56D053E}"/>
              </a:ext>
            </a:extLst>
          </p:cNvPr>
          <p:cNvPicPr preferRelativeResize="0"/>
          <p:nvPr userDrawn="1"/>
        </p:nvPicPr>
        <p:blipFill rotWithShape="1">
          <a:blip r:embed="rId2">
            <a:alphaModFix/>
          </a:blip>
          <a:srcRect l="11554" r="11928" b="34430"/>
          <a:stretch/>
        </p:blipFill>
        <p:spPr>
          <a:xfrm>
            <a:off x="11460480" y="121921"/>
            <a:ext cx="617224" cy="609599"/>
          </a:xfrm>
          <a:prstGeom prst="rect">
            <a:avLst/>
          </a:prstGeom>
          <a:noFill/>
          <a:ln>
            <a:noFill/>
          </a:ln>
        </p:spPr>
      </p:pic>
      <p:sp>
        <p:nvSpPr>
          <p:cNvPr id="4" name="Rectangle 3">
            <a:extLst>
              <a:ext uri="{FF2B5EF4-FFF2-40B4-BE49-F238E27FC236}">
                <a16:creationId xmlns:a16="http://schemas.microsoft.com/office/drawing/2014/main" id="{0E852766-56AD-72BC-3813-BD73A271582C}"/>
              </a:ext>
            </a:extLst>
          </p:cNvPr>
          <p:cNvSpPr/>
          <p:nvPr userDrawn="1"/>
        </p:nvSpPr>
        <p:spPr>
          <a:xfrm>
            <a:off x="1588" y="6668814"/>
            <a:ext cx="189186" cy="189186"/>
          </a:xfrm>
          <a:prstGeom prst="rect">
            <a:avLst/>
          </a:prstGeom>
          <a:solidFill>
            <a:srgbClr val="E98D24"/>
          </a:solidFill>
          <a:ln>
            <a:solidFill>
              <a:srgbClr val="E98D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461233D9-59F4-A873-DD53-15417AFA3D34}"/>
              </a:ext>
            </a:extLst>
          </p:cNvPr>
          <p:cNvSpPr txBox="1"/>
          <p:nvPr userDrawn="1"/>
        </p:nvSpPr>
        <p:spPr>
          <a:xfrm>
            <a:off x="190774" y="6538009"/>
            <a:ext cx="1914307" cy="18466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300" normalizeH="0" baseline="0" noProof="0">
                <a:ln>
                  <a:noFill/>
                </a:ln>
                <a:solidFill>
                  <a:prstClr val="black"/>
                </a:solidFill>
                <a:effectLst/>
                <a:uLnTx/>
                <a:uFillTx/>
                <a:latin typeface="Montserrat Light" pitchFamily="2" charset="77"/>
                <a:ea typeface="Lato Medium" panose="020F0502020204030203" pitchFamily="34" charset="0"/>
                <a:cs typeface="Lato Medium" panose="020F0502020204030203" pitchFamily="34" charset="0"/>
              </a:rPr>
              <a:t>MYGO CONSULTING INC.</a:t>
            </a:r>
          </a:p>
        </p:txBody>
      </p:sp>
    </p:spTree>
    <p:extLst>
      <p:ext uri="{BB962C8B-B14F-4D97-AF65-F5344CB8AC3E}">
        <p14:creationId xmlns:p14="http://schemas.microsoft.com/office/powerpoint/2010/main" val="418242761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Section Break">
    <p:spTree>
      <p:nvGrpSpPr>
        <p:cNvPr id="1" name=""/>
        <p:cNvGrpSpPr/>
        <p:nvPr/>
      </p:nvGrpSpPr>
      <p:grpSpPr>
        <a:xfrm>
          <a:off x="0" y="0"/>
          <a:ext cx="0" cy="0"/>
          <a:chOff x="0" y="0"/>
          <a:chExt cx="0" cy="0"/>
        </a:xfrm>
      </p:grpSpPr>
      <p:sp>
        <p:nvSpPr>
          <p:cNvPr id="2" name="Picture Placeholder 8">
            <a:extLst>
              <a:ext uri="{FF2B5EF4-FFF2-40B4-BE49-F238E27FC236}">
                <a16:creationId xmlns:a16="http://schemas.microsoft.com/office/drawing/2014/main" id="{3AF8D21A-6CCE-CD43-8AE8-35782B027FA3}"/>
              </a:ext>
            </a:extLst>
          </p:cNvPr>
          <p:cNvSpPr>
            <a:spLocks noGrp="1"/>
          </p:cNvSpPr>
          <p:nvPr>
            <p:ph type="pic" sz="quarter" idx="14"/>
          </p:nvPr>
        </p:nvSpPr>
        <p:spPr>
          <a:xfrm>
            <a:off x="1" y="-1"/>
            <a:ext cx="12192000" cy="4212771"/>
          </a:xfrm>
          <a:prstGeom prst="rect">
            <a:avLst/>
          </a:prstGeom>
          <a:solidFill>
            <a:schemeClr val="bg1">
              <a:lumMod val="95000"/>
            </a:schemeClr>
          </a:solidFill>
        </p:spPr>
        <p:txBody>
          <a:bodyPr>
            <a:normAutofit/>
          </a:bodyPr>
          <a:lstStyle>
            <a:lvl1pPr>
              <a:defRPr sz="1051"/>
            </a:lvl1pPr>
          </a:lstStyle>
          <a:p>
            <a:r>
              <a:rPr lang="en-US"/>
              <a:t>Click icon to add picture</a:t>
            </a:r>
          </a:p>
        </p:txBody>
      </p:sp>
      <p:sp>
        <p:nvSpPr>
          <p:cNvPr id="3" name="Rectangle 2">
            <a:extLst>
              <a:ext uri="{FF2B5EF4-FFF2-40B4-BE49-F238E27FC236}">
                <a16:creationId xmlns:a16="http://schemas.microsoft.com/office/drawing/2014/main" id="{79928EBE-9A71-8E16-701B-795D5FF381C2}"/>
              </a:ext>
            </a:extLst>
          </p:cNvPr>
          <p:cNvSpPr/>
          <p:nvPr userDrawn="1"/>
        </p:nvSpPr>
        <p:spPr>
          <a:xfrm>
            <a:off x="1588" y="6668814"/>
            <a:ext cx="189186" cy="189186"/>
          </a:xfrm>
          <a:prstGeom prst="rect">
            <a:avLst/>
          </a:prstGeom>
          <a:solidFill>
            <a:srgbClr val="E98D24"/>
          </a:solidFill>
          <a:ln>
            <a:solidFill>
              <a:srgbClr val="E98D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ACBF09D0-DE40-FF95-31E4-46A032251C38}"/>
              </a:ext>
            </a:extLst>
          </p:cNvPr>
          <p:cNvSpPr txBox="1"/>
          <p:nvPr userDrawn="1"/>
        </p:nvSpPr>
        <p:spPr>
          <a:xfrm>
            <a:off x="190774" y="6538009"/>
            <a:ext cx="1914307" cy="18466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300" normalizeH="0" baseline="0" noProof="0">
                <a:ln>
                  <a:noFill/>
                </a:ln>
                <a:solidFill>
                  <a:prstClr val="black"/>
                </a:solidFill>
                <a:effectLst/>
                <a:uLnTx/>
                <a:uFillTx/>
                <a:latin typeface="Montserrat Light" pitchFamily="2" charset="77"/>
                <a:ea typeface="Lato Medium" panose="020F0502020204030203" pitchFamily="34" charset="0"/>
                <a:cs typeface="Lato Medium" panose="020F0502020204030203" pitchFamily="34" charset="0"/>
              </a:rPr>
              <a:t>MYGO CONSULTING INC.</a:t>
            </a:r>
          </a:p>
        </p:txBody>
      </p:sp>
    </p:spTree>
    <p:extLst>
      <p:ext uri="{BB962C8B-B14F-4D97-AF65-F5344CB8AC3E}">
        <p14:creationId xmlns:p14="http://schemas.microsoft.com/office/powerpoint/2010/main" val="355432973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36"/>
        <p:cNvGrpSpPr/>
        <p:nvPr/>
      </p:nvGrpSpPr>
      <p:grpSpPr>
        <a:xfrm>
          <a:off x="0" y="0"/>
          <a:ext cx="0" cy="0"/>
          <a:chOff x="0" y="0"/>
          <a:chExt cx="0" cy="0"/>
        </a:xfrm>
      </p:grpSpPr>
      <p:sp>
        <p:nvSpPr>
          <p:cNvPr id="38" name="Google Shape;38;p21"/>
          <p:cNvSpPr txBox="1">
            <a:spLocks noGrp="1"/>
          </p:cNvSpPr>
          <p:nvPr>
            <p:ph type="sldNum" idx="12"/>
          </p:nvPr>
        </p:nvSpPr>
        <p:spPr>
          <a:xfrm>
            <a:off x="11409045" y="6369801"/>
            <a:ext cx="731600" cy="524800"/>
          </a:xfrm>
          <a:prstGeom prst="rect">
            <a:avLst/>
          </a:prstGeom>
        </p:spPr>
        <p:txBody>
          <a:bodyPr spcFirstLastPara="1" wrap="square" lIns="91425" tIns="91425" rIns="91425" bIns="91425" anchor="t" anchorCtr="0">
            <a:noAutofit/>
          </a:bodyPr>
          <a:lstStyle>
            <a:lvl1pPr lvl="0">
              <a:buNone/>
              <a:defRPr>
                <a:latin typeface="Proxima Nova Semibold"/>
                <a:ea typeface="Proxima Nova Semibold"/>
                <a:cs typeface="Proxima Nova Semibold"/>
                <a:sym typeface="Proxima Nova Semibold"/>
              </a:defRPr>
            </a:lvl1pPr>
            <a:lvl2pPr lvl="1">
              <a:buNone/>
              <a:defRPr>
                <a:latin typeface="Proxima Nova Semibold"/>
                <a:ea typeface="Proxima Nova Semibold"/>
                <a:cs typeface="Proxima Nova Semibold"/>
                <a:sym typeface="Proxima Nova Semibold"/>
              </a:defRPr>
            </a:lvl2pPr>
            <a:lvl3pPr lvl="2">
              <a:buNone/>
              <a:defRPr>
                <a:latin typeface="Proxima Nova Semibold"/>
                <a:ea typeface="Proxima Nova Semibold"/>
                <a:cs typeface="Proxima Nova Semibold"/>
                <a:sym typeface="Proxima Nova Semibold"/>
              </a:defRPr>
            </a:lvl3pPr>
            <a:lvl4pPr lvl="3">
              <a:buNone/>
              <a:defRPr>
                <a:latin typeface="Proxima Nova Semibold"/>
                <a:ea typeface="Proxima Nova Semibold"/>
                <a:cs typeface="Proxima Nova Semibold"/>
                <a:sym typeface="Proxima Nova Semibold"/>
              </a:defRPr>
            </a:lvl4pPr>
            <a:lvl5pPr lvl="4">
              <a:buNone/>
              <a:defRPr>
                <a:latin typeface="Proxima Nova Semibold"/>
                <a:ea typeface="Proxima Nova Semibold"/>
                <a:cs typeface="Proxima Nova Semibold"/>
                <a:sym typeface="Proxima Nova Semibold"/>
              </a:defRPr>
            </a:lvl5pPr>
            <a:lvl6pPr lvl="5">
              <a:buNone/>
              <a:defRPr>
                <a:latin typeface="Proxima Nova Semibold"/>
                <a:ea typeface="Proxima Nova Semibold"/>
                <a:cs typeface="Proxima Nova Semibold"/>
                <a:sym typeface="Proxima Nova Semibold"/>
              </a:defRPr>
            </a:lvl6pPr>
            <a:lvl7pPr lvl="6">
              <a:buNone/>
              <a:defRPr>
                <a:latin typeface="Proxima Nova Semibold"/>
                <a:ea typeface="Proxima Nova Semibold"/>
                <a:cs typeface="Proxima Nova Semibold"/>
                <a:sym typeface="Proxima Nova Semibold"/>
              </a:defRPr>
            </a:lvl7pPr>
            <a:lvl8pPr lvl="7">
              <a:buNone/>
              <a:defRPr>
                <a:latin typeface="Proxima Nova Semibold"/>
                <a:ea typeface="Proxima Nova Semibold"/>
                <a:cs typeface="Proxima Nova Semibold"/>
                <a:sym typeface="Proxima Nova Semibold"/>
              </a:defRPr>
            </a:lvl8pPr>
            <a:lvl9pPr lvl="8">
              <a:buNone/>
              <a:defRPr>
                <a:latin typeface="Proxima Nova Semibold"/>
                <a:ea typeface="Proxima Nova Semibold"/>
                <a:cs typeface="Proxima Nova Semibold"/>
                <a:sym typeface="Proxima Nova Semibold"/>
              </a:defRPr>
            </a:lvl9pPr>
          </a:lstStyle>
          <a:p>
            <a:fld id="{00000000-1234-1234-1234-123412341234}" type="slidenum">
              <a:rPr lang="en" smtClean="0"/>
              <a:pPr/>
              <a:t>‹#›</a:t>
            </a:fld>
            <a:endParaRPr lang="en"/>
          </a:p>
        </p:txBody>
      </p:sp>
      <p:sp>
        <p:nvSpPr>
          <p:cNvPr id="2" name="Rectangle 1">
            <a:extLst>
              <a:ext uri="{FF2B5EF4-FFF2-40B4-BE49-F238E27FC236}">
                <a16:creationId xmlns:a16="http://schemas.microsoft.com/office/drawing/2014/main" id="{EC51CF12-7C1F-07D3-19E8-3C03CD26F9BF}"/>
              </a:ext>
            </a:extLst>
          </p:cNvPr>
          <p:cNvSpPr/>
          <p:nvPr userDrawn="1"/>
        </p:nvSpPr>
        <p:spPr>
          <a:xfrm>
            <a:off x="1588" y="6668814"/>
            <a:ext cx="189186" cy="189186"/>
          </a:xfrm>
          <a:prstGeom prst="rect">
            <a:avLst/>
          </a:prstGeom>
          <a:solidFill>
            <a:srgbClr val="E98D24"/>
          </a:solidFill>
          <a:ln>
            <a:solidFill>
              <a:srgbClr val="E98D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E5F8AD8B-13DC-C0A2-8597-9013D21C0454}"/>
              </a:ext>
            </a:extLst>
          </p:cNvPr>
          <p:cNvSpPr txBox="1"/>
          <p:nvPr userDrawn="1"/>
        </p:nvSpPr>
        <p:spPr>
          <a:xfrm>
            <a:off x="190774" y="6538009"/>
            <a:ext cx="1914307" cy="18466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300" normalizeH="0" baseline="0" noProof="0">
                <a:ln>
                  <a:noFill/>
                </a:ln>
                <a:solidFill>
                  <a:prstClr val="black"/>
                </a:solidFill>
                <a:effectLst/>
                <a:uLnTx/>
                <a:uFillTx/>
                <a:latin typeface="Montserrat Light" pitchFamily="2" charset="77"/>
                <a:ea typeface="Lato Medium" panose="020F0502020204030203" pitchFamily="34" charset="0"/>
                <a:cs typeface="Lato Medium" panose="020F0502020204030203" pitchFamily="34" charset="0"/>
              </a:rPr>
              <a:t>MYGO CONSULTING INC.</a:t>
            </a:r>
          </a:p>
        </p:txBody>
      </p:sp>
    </p:spTree>
    <p:extLst>
      <p:ext uri="{BB962C8B-B14F-4D97-AF65-F5344CB8AC3E}">
        <p14:creationId xmlns:p14="http://schemas.microsoft.com/office/powerpoint/2010/main" val="330876591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ntac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D144A95-8DCF-3072-F69F-BDF06158E6E6}"/>
              </a:ext>
            </a:extLst>
          </p:cNvPr>
          <p:cNvSpPr>
            <a:spLocks noGrp="1"/>
          </p:cNvSpPr>
          <p:nvPr>
            <p:ph type="sldNum" sz="quarter" idx="10"/>
          </p:nvPr>
        </p:nvSpPr>
        <p:spPr/>
        <p:txBody>
          <a:bodyPr/>
          <a:lstStyle/>
          <a:p>
            <a:fld id="{B7AC252A-00EF-46A7-A6CC-12A0F7A8E9EF}" type="slidenum">
              <a:rPr lang="en-US" smtClean="0"/>
              <a:pPr/>
              <a:t>‹#›</a:t>
            </a:fld>
            <a:endParaRPr lang="en-US"/>
          </a:p>
        </p:txBody>
      </p:sp>
      <p:sp>
        <p:nvSpPr>
          <p:cNvPr id="4" name="Rectangle 3">
            <a:extLst>
              <a:ext uri="{FF2B5EF4-FFF2-40B4-BE49-F238E27FC236}">
                <a16:creationId xmlns:a16="http://schemas.microsoft.com/office/drawing/2014/main" id="{3846C2C7-6A7E-09A3-5BFC-FA4F031A04C3}"/>
              </a:ext>
            </a:extLst>
          </p:cNvPr>
          <p:cNvSpPr/>
          <p:nvPr userDrawn="1"/>
        </p:nvSpPr>
        <p:spPr>
          <a:xfrm rot="10800000" flipV="1">
            <a:off x="926946" y="0"/>
            <a:ext cx="4256241" cy="6858000"/>
          </a:xfrm>
          <a:prstGeom prst="rect">
            <a:avLst/>
          </a:prstGeom>
          <a:solidFill>
            <a:srgbClr val="E98D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E53DC8FF-CBC3-50A5-1966-5AD8B55F6FF0}"/>
              </a:ext>
            </a:extLst>
          </p:cNvPr>
          <p:cNvSpPr txBox="1"/>
          <p:nvPr userDrawn="1"/>
        </p:nvSpPr>
        <p:spPr>
          <a:xfrm>
            <a:off x="1536545" y="864725"/>
            <a:ext cx="3037043" cy="1477328"/>
          </a:xfrm>
          <a:prstGeom prst="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300" normalizeH="0" baseline="0" noProof="0">
                <a:ln>
                  <a:noFill/>
                </a:ln>
                <a:solidFill>
                  <a:prstClr val="white"/>
                </a:solidFill>
                <a:effectLst/>
                <a:uLnTx/>
                <a:uFillTx/>
                <a:latin typeface="Montserrat" pitchFamily="2" charset="77"/>
                <a:ea typeface="Roboto" panose="02000000000000000000" pitchFamily="2" charset="0"/>
                <a:cs typeface="Lato Light" panose="020F0502020204030203" pitchFamily="34" charset="0"/>
              </a:rPr>
              <a:t>GET IN TOUCH WITH US</a:t>
            </a:r>
          </a:p>
        </p:txBody>
      </p:sp>
      <p:pic>
        <p:nvPicPr>
          <p:cNvPr id="6" name="Picture 5">
            <a:extLst>
              <a:ext uri="{FF2B5EF4-FFF2-40B4-BE49-F238E27FC236}">
                <a16:creationId xmlns:a16="http://schemas.microsoft.com/office/drawing/2014/main" id="{AE8BE4C1-E01C-2AC7-3C39-CA9C61B8A32E}"/>
              </a:ext>
            </a:extLst>
          </p:cNvPr>
          <p:cNvPicPr>
            <a:picLocks noChangeAspect="1"/>
          </p:cNvPicPr>
          <p:nvPr userDrawn="1"/>
        </p:nvPicPr>
        <p:blipFill>
          <a:blip r:embed="rId2"/>
          <a:stretch>
            <a:fillRect/>
          </a:stretch>
        </p:blipFill>
        <p:spPr>
          <a:xfrm>
            <a:off x="1965171" y="3655884"/>
            <a:ext cx="2175632" cy="2508020"/>
          </a:xfrm>
          <a:prstGeom prst="rect">
            <a:avLst/>
          </a:prstGeom>
        </p:spPr>
      </p:pic>
      <p:sp>
        <p:nvSpPr>
          <p:cNvPr id="7" name="TextBox 6">
            <a:extLst>
              <a:ext uri="{FF2B5EF4-FFF2-40B4-BE49-F238E27FC236}">
                <a16:creationId xmlns:a16="http://schemas.microsoft.com/office/drawing/2014/main" id="{9D59E6CF-01A7-7B28-60EA-9A51C67D04A1}"/>
              </a:ext>
            </a:extLst>
          </p:cNvPr>
          <p:cNvSpPr txBox="1"/>
          <p:nvPr userDrawn="1"/>
        </p:nvSpPr>
        <p:spPr>
          <a:xfrm>
            <a:off x="8698625" y="5383609"/>
            <a:ext cx="2297424"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chemeClr val="tx1"/>
                </a:solidFill>
                <a:effectLst/>
                <a:uLnTx/>
                <a:uFillTx/>
                <a:latin typeface="Montserrat Light" pitchFamily="2" charset="77"/>
                <a:ea typeface="Lato Light" charset="0"/>
                <a:cs typeface="Lato Light" charset="0"/>
              </a:rPr>
              <a:t>1700 Park St., Suite 207,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chemeClr val="tx1"/>
                </a:solidFill>
                <a:effectLst/>
                <a:uLnTx/>
                <a:uFillTx/>
                <a:latin typeface="Montserrat Light" pitchFamily="2" charset="77"/>
                <a:ea typeface="Lato Light" charset="0"/>
                <a:cs typeface="Lato Light" charset="0"/>
              </a:rPr>
              <a:t>Naperville, IL 60563</a:t>
            </a:r>
          </a:p>
        </p:txBody>
      </p:sp>
      <p:cxnSp>
        <p:nvCxnSpPr>
          <p:cNvPr id="8" name="Straight Connector 7">
            <a:extLst>
              <a:ext uri="{FF2B5EF4-FFF2-40B4-BE49-F238E27FC236}">
                <a16:creationId xmlns:a16="http://schemas.microsoft.com/office/drawing/2014/main" id="{25CA4F0F-0F29-C29C-AF09-ADE74995FEEA}"/>
              </a:ext>
            </a:extLst>
          </p:cNvPr>
          <p:cNvCxnSpPr/>
          <p:nvPr userDrawn="1"/>
        </p:nvCxnSpPr>
        <p:spPr>
          <a:xfrm>
            <a:off x="8371166" y="5147187"/>
            <a:ext cx="0" cy="988142"/>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0" name="Shape 1646">
            <a:extLst>
              <a:ext uri="{FF2B5EF4-FFF2-40B4-BE49-F238E27FC236}">
                <a16:creationId xmlns:a16="http://schemas.microsoft.com/office/drawing/2014/main" id="{5D7EEE94-A9B6-19C5-B860-252A72E9CC3F}"/>
              </a:ext>
            </a:extLst>
          </p:cNvPr>
          <p:cNvSpPr/>
          <p:nvPr/>
        </p:nvSpPr>
        <p:spPr>
          <a:xfrm>
            <a:off x="7078099" y="5555830"/>
            <a:ext cx="174258" cy="174258"/>
          </a:xfrm>
          <a:custGeom>
            <a:avLst/>
            <a:gdLst/>
            <a:ahLst/>
            <a:cxnLst>
              <a:cxn ang="0">
                <a:pos x="wd2" y="hd2"/>
              </a:cxn>
              <a:cxn ang="5400000">
                <a:pos x="wd2" y="hd2"/>
              </a:cxn>
              <a:cxn ang="10800000">
                <a:pos x="wd2" y="hd2"/>
              </a:cxn>
              <a:cxn ang="16200000">
                <a:pos x="wd2" y="hd2"/>
              </a:cxn>
            </a:cxnLst>
            <a:rect l="0" t="0" r="r" b="b"/>
            <a:pathLst>
              <a:path w="21600" h="21600" extrusionOk="0">
                <a:moveTo>
                  <a:pt x="273" y="21600"/>
                </a:moveTo>
                <a:lnTo>
                  <a:pt x="4902" y="21600"/>
                </a:lnTo>
                <a:lnTo>
                  <a:pt x="4902" y="7024"/>
                </a:lnTo>
                <a:lnTo>
                  <a:pt x="273" y="7024"/>
                </a:lnTo>
                <a:lnTo>
                  <a:pt x="273" y="21600"/>
                </a:lnTo>
                <a:cubicBezTo>
                  <a:pt x="273" y="21600"/>
                  <a:pt x="273" y="21600"/>
                  <a:pt x="273" y="21600"/>
                </a:cubicBezTo>
                <a:close/>
                <a:moveTo>
                  <a:pt x="2621" y="0"/>
                </a:moveTo>
                <a:cubicBezTo>
                  <a:pt x="1033" y="0"/>
                  <a:pt x="0" y="1086"/>
                  <a:pt x="0" y="2518"/>
                </a:cubicBezTo>
                <a:cubicBezTo>
                  <a:pt x="0" y="3917"/>
                  <a:pt x="1004" y="5039"/>
                  <a:pt x="2558" y="5039"/>
                </a:cubicBezTo>
                <a:lnTo>
                  <a:pt x="2589" y="5039"/>
                </a:lnTo>
                <a:cubicBezTo>
                  <a:pt x="4203" y="5039"/>
                  <a:pt x="5207" y="3917"/>
                  <a:pt x="5207" y="2518"/>
                </a:cubicBezTo>
                <a:cubicBezTo>
                  <a:pt x="5178" y="1086"/>
                  <a:pt x="4203" y="0"/>
                  <a:pt x="2621" y="0"/>
                </a:cubicBezTo>
                <a:cubicBezTo>
                  <a:pt x="2621" y="0"/>
                  <a:pt x="2621" y="0"/>
                  <a:pt x="2621" y="0"/>
                </a:cubicBezTo>
                <a:close/>
                <a:moveTo>
                  <a:pt x="21600" y="13242"/>
                </a:moveTo>
                <a:lnTo>
                  <a:pt x="21600" y="21600"/>
                </a:lnTo>
                <a:lnTo>
                  <a:pt x="16970" y="21600"/>
                </a:lnTo>
                <a:lnTo>
                  <a:pt x="16970" y="13803"/>
                </a:lnTo>
                <a:cubicBezTo>
                  <a:pt x="16970" y="11844"/>
                  <a:pt x="16299" y="10507"/>
                  <a:pt x="14623" y="10507"/>
                </a:cubicBezTo>
                <a:cubicBezTo>
                  <a:pt x="13345" y="10507"/>
                  <a:pt x="12582" y="11408"/>
                  <a:pt x="12250" y="12280"/>
                </a:cubicBezTo>
                <a:cubicBezTo>
                  <a:pt x="12127" y="12592"/>
                  <a:pt x="12094" y="13025"/>
                  <a:pt x="12094" y="13462"/>
                </a:cubicBezTo>
                <a:lnTo>
                  <a:pt x="12094" y="21600"/>
                </a:lnTo>
                <a:lnTo>
                  <a:pt x="7463" y="21600"/>
                </a:lnTo>
                <a:cubicBezTo>
                  <a:pt x="7463" y="21600"/>
                  <a:pt x="7525" y="8394"/>
                  <a:pt x="7463" y="7024"/>
                </a:cubicBezTo>
                <a:lnTo>
                  <a:pt x="12094" y="7024"/>
                </a:lnTo>
                <a:lnTo>
                  <a:pt x="12094" y="9093"/>
                </a:lnTo>
                <a:cubicBezTo>
                  <a:pt x="12087" y="9106"/>
                  <a:pt x="12074" y="9123"/>
                  <a:pt x="12066" y="9139"/>
                </a:cubicBezTo>
                <a:lnTo>
                  <a:pt x="12094" y="9139"/>
                </a:lnTo>
                <a:lnTo>
                  <a:pt x="12094" y="9093"/>
                </a:lnTo>
                <a:cubicBezTo>
                  <a:pt x="12710" y="8101"/>
                  <a:pt x="13808" y="6683"/>
                  <a:pt x="16269" y="6683"/>
                </a:cubicBezTo>
                <a:cubicBezTo>
                  <a:pt x="19315" y="6683"/>
                  <a:pt x="21600" y="8767"/>
                  <a:pt x="21600" y="13242"/>
                </a:cubicBezTo>
                <a:cubicBezTo>
                  <a:pt x="21600" y="13242"/>
                  <a:pt x="21600" y="13242"/>
                  <a:pt x="21600" y="13242"/>
                </a:cubicBezTo>
                <a:close/>
              </a:path>
            </a:pathLst>
          </a:custGeom>
          <a:solidFill>
            <a:schemeClr val="tx2"/>
          </a:solidFill>
          <a:ln w="12700" cap="flat">
            <a:noFill/>
            <a:miter lim="400000"/>
          </a:ln>
          <a:effectLst/>
        </p:spPr>
        <p:txBody>
          <a:bodyPr wrap="square" lIns="0" tIns="0" rIns="0" bIns="0" numCol="1"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15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Gill Sans"/>
              <a:cs typeface="Gill Sans"/>
              <a:sym typeface="Gill Sans"/>
            </a:endParaRPr>
          </a:p>
        </p:txBody>
      </p:sp>
      <p:sp>
        <p:nvSpPr>
          <p:cNvPr id="11" name="Shape 1649">
            <a:extLst>
              <a:ext uri="{FF2B5EF4-FFF2-40B4-BE49-F238E27FC236}">
                <a16:creationId xmlns:a16="http://schemas.microsoft.com/office/drawing/2014/main" id="{93143AFC-4ADA-B9CE-02E6-A31D9F731FB9}"/>
              </a:ext>
            </a:extLst>
          </p:cNvPr>
          <p:cNvSpPr/>
          <p:nvPr/>
        </p:nvSpPr>
        <p:spPr>
          <a:xfrm>
            <a:off x="6221550" y="5564293"/>
            <a:ext cx="199183" cy="161852"/>
          </a:xfrm>
          <a:custGeom>
            <a:avLst/>
            <a:gdLst/>
            <a:ahLst/>
            <a:cxnLst>
              <a:cxn ang="0">
                <a:pos x="wd2" y="hd2"/>
              </a:cxn>
              <a:cxn ang="5400000">
                <a:pos x="wd2" y="hd2"/>
              </a:cxn>
              <a:cxn ang="10800000">
                <a:pos x="wd2" y="hd2"/>
              </a:cxn>
              <a:cxn ang="16200000">
                <a:pos x="wd2" y="hd2"/>
              </a:cxn>
            </a:cxnLst>
            <a:rect l="0" t="0" r="r" b="b"/>
            <a:pathLst>
              <a:path w="21600" h="21600" extrusionOk="0">
                <a:moveTo>
                  <a:pt x="21600" y="2559"/>
                </a:moveTo>
                <a:cubicBezTo>
                  <a:pt x="20805" y="2994"/>
                  <a:pt x="19949" y="3285"/>
                  <a:pt x="19055" y="3417"/>
                </a:cubicBezTo>
                <a:cubicBezTo>
                  <a:pt x="19968" y="2742"/>
                  <a:pt x="20672" y="1676"/>
                  <a:pt x="21003" y="401"/>
                </a:cubicBezTo>
                <a:cubicBezTo>
                  <a:pt x="20147" y="1026"/>
                  <a:pt x="19198" y="1478"/>
                  <a:pt x="18187" y="1722"/>
                </a:cubicBezTo>
                <a:cubicBezTo>
                  <a:pt x="17379" y="665"/>
                  <a:pt x="16228" y="0"/>
                  <a:pt x="14953" y="0"/>
                </a:cubicBezTo>
                <a:cubicBezTo>
                  <a:pt x="12506" y="0"/>
                  <a:pt x="10524" y="2441"/>
                  <a:pt x="10524" y="5454"/>
                </a:cubicBezTo>
                <a:cubicBezTo>
                  <a:pt x="10524" y="5881"/>
                  <a:pt x="10561" y="6298"/>
                  <a:pt x="10637" y="6694"/>
                </a:cubicBezTo>
                <a:cubicBezTo>
                  <a:pt x="6954" y="6468"/>
                  <a:pt x="3689" y="4296"/>
                  <a:pt x="1504" y="998"/>
                </a:cubicBezTo>
                <a:cubicBezTo>
                  <a:pt x="1122" y="1806"/>
                  <a:pt x="903" y="2742"/>
                  <a:pt x="903" y="3739"/>
                </a:cubicBezTo>
                <a:cubicBezTo>
                  <a:pt x="903" y="5631"/>
                  <a:pt x="1686" y="7302"/>
                  <a:pt x="2875" y="8279"/>
                </a:cubicBezTo>
                <a:cubicBezTo>
                  <a:pt x="2149" y="8248"/>
                  <a:pt x="1466" y="8005"/>
                  <a:pt x="868" y="7599"/>
                </a:cubicBezTo>
                <a:cubicBezTo>
                  <a:pt x="868" y="7618"/>
                  <a:pt x="868" y="7641"/>
                  <a:pt x="868" y="7666"/>
                </a:cubicBezTo>
                <a:cubicBezTo>
                  <a:pt x="868" y="10307"/>
                  <a:pt x="2395" y="12512"/>
                  <a:pt x="4423" y="13011"/>
                </a:cubicBezTo>
                <a:cubicBezTo>
                  <a:pt x="4051" y="13134"/>
                  <a:pt x="3658" y="13201"/>
                  <a:pt x="3255" y="13201"/>
                </a:cubicBezTo>
                <a:cubicBezTo>
                  <a:pt x="2970" y="13201"/>
                  <a:pt x="2691" y="13168"/>
                  <a:pt x="2420" y="13106"/>
                </a:cubicBezTo>
                <a:cubicBezTo>
                  <a:pt x="2983" y="15270"/>
                  <a:pt x="4621" y="16846"/>
                  <a:pt x="6561" y="16890"/>
                </a:cubicBezTo>
                <a:cubicBezTo>
                  <a:pt x="5042" y="18353"/>
                  <a:pt x="3134" y="19225"/>
                  <a:pt x="1056" y="19225"/>
                </a:cubicBezTo>
                <a:cubicBezTo>
                  <a:pt x="700" y="19225"/>
                  <a:pt x="347" y="19197"/>
                  <a:pt x="0" y="19149"/>
                </a:cubicBezTo>
                <a:cubicBezTo>
                  <a:pt x="1963" y="20695"/>
                  <a:pt x="4290" y="21600"/>
                  <a:pt x="6791" y="21600"/>
                </a:cubicBezTo>
                <a:cubicBezTo>
                  <a:pt x="14943" y="21600"/>
                  <a:pt x="19401" y="13291"/>
                  <a:pt x="19401" y="6084"/>
                </a:cubicBezTo>
                <a:cubicBezTo>
                  <a:pt x="19401" y="5851"/>
                  <a:pt x="19396" y="5613"/>
                  <a:pt x="19388" y="5380"/>
                </a:cubicBezTo>
                <a:cubicBezTo>
                  <a:pt x="20253" y="4614"/>
                  <a:pt x="21005" y="3652"/>
                  <a:pt x="21600" y="2559"/>
                </a:cubicBezTo>
                <a:cubicBezTo>
                  <a:pt x="21600" y="2559"/>
                  <a:pt x="21600" y="2559"/>
                  <a:pt x="21600" y="2559"/>
                </a:cubicBezTo>
                <a:close/>
              </a:path>
            </a:pathLst>
          </a:custGeom>
          <a:solidFill>
            <a:schemeClr val="tx2"/>
          </a:solidFill>
          <a:ln w="12700" cap="flat">
            <a:noFill/>
            <a:miter lim="400000"/>
          </a:ln>
          <a:effectLst/>
        </p:spPr>
        <p:txBody>
          <a:bodyPr wrap="square" lIns="0" tIns="0" rIns="0" bIns="0" numCol="1"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15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Gill Sans"/>
              <a:cs typeface="Gill Sans"/>
              <a:sym typeface="Gill Sans"/>
            </a:endParaRPr>
          </a:p>
        </p:txBody>
      </p:sp>
      <p:sp>
        <p:nvSpPr>
          <p:cNvPr id="12" name="Shape 1658">
            <a:extLst>
              <a:ext uri="{FF2B5EF4-FFF2-40B4-BE49-F238E27FC236}">
                <a16:creationId xmlns:a16="http://schemas.microsoft.com/office/drawing/2014/main" id="{5ECEED4E-B37A-C301-363D-22AC17505E62}"/>
              </a:ext>
            </a:extLst>
          </p:cNvPr>
          <p:cNvSpPr/>
          <p:nvPr/>
        </p:nvSpPr>
        <p:spPr>
          <a:xfrm>
            <a:off x="6658250" y="5547640"/>
            <a:ext cx="184715" cy="184707"/>
          </a:xfrm>
          <a:custGeom>
            <a:avLst/>
            <a:gdLst/>
            <a:ahLst/>
            <a:cxnLst>
              <a:cxn ang="0">
                <a:pos x="wd2" y="hd2"/>
              </a:cxn>
              <a:cxn ang="5400000">
                <a:pos x="wd2" y="hd2"/>
              </a:cxn>
              <a:cxn ang="10800000">
                <a:pos x="wd2" y="hd2"/>
              </a:cxn>
              <a:cxn ang="16200000">
                <a:pos x="wd2" y="hd2"/>
              </a:cxn>
            </a:cxnLst>
            <a:rect l="0" t="0" r="r" b="b"/>
            <a:pathLst>
              <a:path w="21600" h="21600" extrusionOk="0">
                <a:moveTo>
                  <a:pt x="19495" y="17427"/>
                </a:moveTo>
                <a:cubicBezTo>
                  <a:pt x="19495" y="18567"/>
                  <a:pt x="18567" y="19497"/>
                  <a:pt x="17424" y="19497"/>
                </a:cubicBezTo>
                <a:lnTo>
                  <a:pt x="4174" y="19497"/>
                </a:lnTo>
                <a:cubicBezTo>
                  <a:pt x="3033" y="19497"/>
                  <a:pt x="2104" y="18567"/>
                  <a:pt x="2104" y="17427"/>
                </a:cubicBezTo>
                <a:lnTo>
                  <a:pt x="2104" y="8583"/>
                </a:lnTo>
                <a:lnTo>
                  <a:pt x="5329" y="8583"/>
                </a:lnTo>
                <a:cubicBezTo>
                  <a:pt x="5049" y="9269"/>
                  <a:pt x="4895" y="10017"/>
                  <a:pt x="4895" y="10800"/>
                </a:cubicBezTo>
                <a:cubicBezTo>
                  <a:pt x="4895" y="14057"/>
                  <a:pt x="7543" y="16709"/>
                  <a:pt x="10799" y="16709"/>
                </a:cubicBezTo>
                <a:cubicBezTo>
                  <a:pt x="14056" y="16709"/>
                  <a:pt x="16705" y="14057"/>
                  <a:pt x="16705" y="10800"/>
                </a:cubicBezTo>
                <a:cubicBezTo>
                  <a:pt x="16705" y="10017"/>
                  <a:pt x="16549" y="9269"/>
                  <a:pt x="16269" y="8583"/>
                </a:cubicBezTo>
                <a:lnTo>
                  <a:pt x="19495" y="8583"/>
                </a:lnTo>
                <a:lnTo>
                  <a:pt x="19495" y="17427"/>
                </a:lnTo>
                <a:cubicBezTo>
                  <a:pt x="19495" y="17427"/>
                  <a:pt x="19495" y="17427"/>
                  <a:pt x="19495" y="17427"/>
                </a:cubicBezTo>
                <a:close/>
                <a:moveTo>
                  <a:pt x="7716" y="8583"/>
                </a:moveTo>
                <a:cubicBezTo>
                  <a:pt x="8408" y="7627"/>
                  <a:pt x="9531" y="7001"/>
                  <a:pt x="10799" y="7001"/>
                </a:cubicBezTo>
                <a:cubicBezTo>
                  <a:pt x="12068" y="7001"/>
                  <a:pt x="13191" y="7627"/>
                  <a:pt x="13882" y="8583"/>
                </a:cubicBezTo>
                <a:cubicBezTo>
                  <a:pt x="14331" y="9210"/>
                  <a:pt x="14603" y="9973"/>
                  <a:pt x="14603" y="10800"/>
                </a:cubicBezTo>
                <a:cubicBezTo>
                  <a:pt x="14603" y="12897"/>
                  <a:pt x="12896" y="14603"/>
                  <a:pt x="10799" y="14603"/>
                </a:cubicBezTo>
                <a:cubicBezTo>
                  <a:pt x="8703" y="14603"/>
                  <a:pt x="6998" y="12897"/>
                  <a:pt x="6998" y="10800"/>
                </a:cubicBezTo>
                <a:cubicBezTo>
                  <a:pt x="6998" y="9973"/>
                  <a:pt x="7266" y="9210"/>
                  <a:pt x="7716" y="8583"/>
                </a:cubicBezTo>
                <a:cubicBezTo>
                  <a:pt x="7716" y="8583"/>
                  <a:pt x="7716" y="8583"/>
                  <a:pt x="7716" y="8583"/>
                </a:cubicBezTo>
                <a:close/>
                <a:moveTo>
                  <a:pt x="18622" y="2490"/>
                </a:moveTo>
                <a:lnTo>
                  <a:pt x="19099" y="2487"/>
                </a:lnTo>
                <a:lnTo>
                  <a:pt x="19099" y="2965"/>
                </a:lnTo>
                <a:lnTo>
                  <a:pt x="19099" y="6150"/>
                </a:lnTo>
                <a:lnTo>
                  <a:pt x="15450" y="6163"/>
                </a:lnTo>
                <a:lnTo>
                  <a:pt x="15437" y="2502"/>
                </a:lnTo>
                <a:lnTo>
                  <a:pt x="18622" y="2490"/>
                </a:lnTo>
                <a:cubicBezTo>
                  <a:pt x="18622" y="2490"/>
                  <a:pt x="18622" y="2490"/>
                  <a:pt x="18622" y="2490"/>
                </a:cubicBezTo>
                <a:close/>
                <a:moveTo>
                  <a:pt x="17424" y="0"/>
                </a:moveTo>
                <a:lnTo>
                  <a:pt x="4174" y="0"/>
                </a:lnTo>
                <a:cubicBezTo>
                  <a:pt x="1873" y="0"/>
                  <a:pt x="0" y="1873"/>
                  <a:pt x="0" y="4176"/>
                </a:cubicBezTo>
                <a:lnTo>
                  <a:pt x="0" y="8583"/>
                </a:lnTo>
                <a:lnTo>
                  <a:pt x="0" y="17427"/>
                </a:lnTo>
                <a:cubicBezTo>
                  <a:pt x="0" y="19727"/>
                  <a:pt x="1873" y="21600"/>
                  <a:pt x="4174" y="21600"/>
                </a:cubicBezTo>
                <a:lnTo>
                  <a:pt x="17424" y="21600"/>
                </a:lnTo>
                <a:cubicBezTo>
                  <a:pt x="19727" y="21600"/>
                  <a:pt x="21600" y="19727"/>
                  <a:pt x="21600" y="17427"/>
                </a:cubicBezTo>
                <a:lnTo>
                  <a:pt x="21600" y="8583"/>
                </a:lnTo>
                <a:lnTo>
                  <a:pt x="21600" y="4176"/>
                </a:lnTo>
                <a:cubicBezTo>
                  <a:pt x="21600" y="1873"/>
                  <a:pt x="19727" y="0"/>
                  <a:pt x="17424" y="0"/>
                </a:cubicBezTo>
                <a:cubicBezTo>
                  <a:pt x="17424" y="0"/>
                  <a:pt x="17424" y="0"/>
                  <a:pt x="17424" y="0"/>
                </a:cubicBezTo>
                <a:close/>
              </a:path>
            </a:pathLst>
          </a:custGeom>
          <a:solidFill>
            <a:schemeClr val="tx2"/>
          </a:solidFill>
          <a:ln w="12700" cap="flat">
            <a:noFill/>
            <a:miter lim="400000"/>
          </a:ln>
          <a:effectLst/>
        </p:spPr>
        <p:txBody>
          <a:bodyPr wrap="square" lIns="0" tIns="0" rIns="0" bIns="0" numCol="1"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15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Gill Sans"/>
              <a:cs typeface="Gill Sans"/>
              <a:sym typeface="Gill Sans"/>
            </a:endParaRPr>
          </a:p>
        </p:txBody>
      </p:sp>
      <p:sp>
        <p:nvSpPr>
          <p:cNvPr id="13" name="Shape 1661">
            <a:extLst>
              <a:ext uri="{FF2B5EF4-FFF2-40B4-BE49-F238E27FC236}">
                <a16:creationId xmlns:a16="http://schemas.microsoft.com/office/drawing/2014/main" id="{1903F786-EBF1-2D7A-D118-3C835F80228B}"/>
              </a:ext>
            </a:extLst>
          </p:cNvPr>
          <p:cNvSpPr/>
          <p:nvPr/>
        </p:nvSpPr>
        <p:spPr>
          <a:xfrm>
            <a:off x="7487490" y="5557757"/>
            <a:ext cx="130682" cy="173878"/>
          </a:xfrm>
          <a:custGeom>
            <a:avLst/>
            <a:gdLst/>
            <a:ahLst/>
            <a:cxnLst>
              <a:cxn ang="0">
                <a:pos x="wd2" y="hd2"/>
              </a:cxn>
              <a:cxn ang="5400000">
                <a:pos x="wd2" y="hd2"/>
              </a:cxn>
              <a:cxn ang="10800000">
                <a:pos x="wd2" y="hd2"/>
              </a:cxn>
              <a:cxn ang="16200000">
                <a:pos x="wd2" y="hd2"/>
              </a:cxn>
            </a:cxnLst>
            <a:rect l="0" t="0" r="r" b="b"/>
            <a:pathLst>
              <a:path w="21600" h="21555" extrusionOk="0">
                <a:moveTo>
                  <a:pt x="11451" y="0"/>
                </a:moveTo>
                <a:cubicBezTo>
                  <a:pt x="3838" y="0"/>
                  <a:pt x="0" y="4218"/>
                  <a:pt x="0" y="7733"/>
                </a:cubicBezTo>
                <a:cubicBezTo>
                  <a:pt x="0" y="9864"/>
                  <a:pt x="1041" y="11759"/>
                  <a:pt x="3280" y="12463"/>
                </a:cubicBezTo>
                <a:cubicBezTo>
                  <a:pt x="3646" y="12579"/>
                  <a:pt x="3975" y="12468"/>
                  <a:pt x="4084" y="12154"/>
                </a:cubicBezTo>
                <a:cubicBezTo>
                  <a:pt x="4156" y="11937"/>
                  <a:pt x="4332" y="11389"/>
                  <a:pt x="4412" y="11159"/>
                </a:cubicBezTo>
                <a:cubicBezTo>
                  <a:pt x="4518" y="10850"/>
                  <a:pt x="4478" y="10742"/>
                  <a:pt x="4180" y="10470"/>
                </a:cubicBezTo>
                <a:cubicBezTo>
                  <a:pt x="3533" y="9882"/>
                  <a:pt x="3122" y="9120"/>
                  <a:pt x="3122" y="8042"/>
                </a:cubicBezTo>
                <a:cubicBezTo>
                  <a:pt x="3122" y="4914"/>
                  <a:pt x="6154" y="2111"/>
                  <a:pt x="11012" y="2111"/>
                </a:cubicBezTo>
                <a:cubicBezTo>
                  <a:pt x="15316" y="2111"/>
                  <a:pt x="17682" y="4144"/>
                  <a:pt x="17682" y="6858"/>
                </a:cubicBezTo>
                <a:cubicBezTo>
                  <a:pt x="17682" y="10427"/>
                  <a:pt x="15637" y="13441"/>
                  <a:pt x="12601" y="13441"/>
                </a:cubicBezTo>
                <a:cubicBezTo>
                  <a:pt x="10924" y="13441"/>
                  <a:pt x="9670" y="12371"/>
                  <a:pt x="10071" y="11056"/>
                </a:cubicBezTo>
                <a:cubicBezTo>
                  <a:pt x="10551" y="9487"/>
                  <a:pt x="11485" y="7793"/>
                  <a:pt x="11485" y="6663"/>
                </a:cubicBezTo>
                <a:cubicBezTo>
                  <a:pt x="11485" y="5648"/>
                  <a:pt x="10780" y="4803"/>
                  <a:pt x="9324" y="4803"/>
                </a:cubicBezTo>
                <a:cubicBezTo>
                  <a:pt x="7610" y="4803"/>
                  <a:pt x="6234" y="6172"/>
                  <a:pt x="6234" y="8006"/>
                </a:cubicBezTo>
                <a:cubicBezTo>
                  <a:pt x="6234" y="9174"/>
                  <a:pt x="6744" y="9967"/>
                  <a:pt x="6744" y="9967"/>
                </a:cubicBezTo>
                <a:cubicBezTo>
                  <a:pt x="6744" y="9967"/>
                  <a:pt x="4991" y="15708"/>
                  <a:pt x="4683" y="16714"/>
                </a:cubicBezTo>
                <a:cubicBezTo>
                  <a:pt x="4068" y="18716"/>
                  <a:pt x="4588" y="21172"/>
                  <a:pt x="4638" y="21418"/>
                </a:cubicBezTo>
                <a:cubicBezTo>
                  <a:pt x="4662" y="21567"/>
                  <a:pt x="4905" y="21600"/>
                  <a:pt x="5016" y="21492"/>
                </a:cubicBezTo>
                <a:cubicBezTo>
                  <a:pt x="5175" y="21333"/>
                  <a:pt x="7216" y="19382"/>
                  <a:pt x="7911" y="17439"/>
                </a:cubicBezTo>
                <a:cubicBezTo>
                  <a:pt x="8106" y="16886"/>
                  <a:pt x="9038" y="14035"/>
                  <a:pt x="9038" y="14035"/>
                </a:cubicBezTo>
                <a:cubicBezTo>
                  <a:pt x="9595" y="14856"/>
                  <a:pt x="11221" y="15577"/>
                  <a:pt x="12952" y="15577"/>
                </a:cubicBezTo>
                <a:cubicBezTo>
                  <a:pt x="18105" y="15577"/>
                  <a:pt x="21600" y="11951"/>
                  <a:pt x="21600" y="7094"/>
                </a:cubicBezTo>
                <a:cubicBezTo>
                  <a:pt x="21600" y="3420"/>
                  <a:pt x="17575" y="0"/>
                  <a:pt x="11451" y="0"/>
                </a:cubicBezTo>
                <a:cubicBezTo>
                  <a:pt x="11451" y="0"/>
                  <a:pt x="11451" y="0"/>
                  <a:pt x="11451" y="0"/>
                </a:cubicBezTo>
                <a:close/>
              </a:path>
            </a:pathLst>
          </a:custGeom>
          <a:solidFill>
            <a:schemeClr val="tx2"/>
          </a:solidFill>
          <a:ln w="12700" cap="flat">
            <a:noFill/>
            <a:miter lim="400000"/>
          </a:ln>
          <a:effectLst/>
        </p:spPr>
        <p:txBody>
          <a:bodyPr wrap="square" lIns="0" tIns="0" rIns="0" bIns="0" numCol="1"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15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Gill Sans"/>
              <a:cs typeface="Gill Sans"/>
              <a:sym typeface="Gill Sans"/>
            </a:endParaRPr>
          </a:p>
        </p:txBody>
      </p:sp>
      <p:sp>
        <p:nvSpPr>
          <p:cNvPr id="14" name="Shape 1652">
            <a:extLst>
              <a:ext uri="{FF2B5EF4-FFF2-40B4-BE49-F238E27FC236}">
                <a16:creationId xmlns:a16="http://schemas.microsoft.com/office/drawing/2014/main" id="{6129AE2D-741F-F04D-3C9A-A28C5EA513A2}"/>
              </a:ext>
            </a:extLst>
          </p:cNvPr>
          <p:cNvSpPr/>
          <p:nvPr/>
        </p:nvSpPr>
        <p:spPr>
          <a:xfrm>
            <a:off x="7853306" y="5570664"/>
            <a:ext cx="190402" cy="142827"/>
          </a:xfrm>
          <a:custGeom>
            <a:avLst/>
            <a:gdLst/>
            <a:ahLst/>
            <a:cxnLst>
              <a:cxn ang="0">
                <a:pos x="wd2" y="hd2"/>
              </a:cxn>
              <a:cxn ang="5400000">
                <a:pos x="wd2" y="hd2"/>
              </a:cxn>
              <a:cxn ang="10800000">
                <a:pos x="wd2" y="hd2"/>
              </a:cxn>
              <a:cxn ang="16200000">
                <a:pos x="wd2" y="hd2"/>
              </a:cxn>
            </a:cxnLst>
            <a:rect l="0" t="0" r="r" b="b"/>
            <a:pathLst>
              <a:path w="21600" h="21600" extrusionOk="0">
                <a:moveTo>
                  <a:pt x="8640" y="16021"/>
                </a:moveTo>
                <a:lnTo>
                  <a:pt x="8640" y="4401"/>
                </a:lnTo>
                <a:lnTo>
                  <a:pt x="14811" y="10212"/>
                </a:lnTo>
                <a:lnTo>
                  <a:pt x="8640" y="16021"/>
                </a:lnTo>
                <a:cubicBezTo>
                  <a:pt x="8640" y="16021"/>
                  <a:pt x="8640" y="16021"/>
                  <a:pt x="8640" y="16021"/>
                </a:cubicBezTo>
                <a:close/>
                <a:moveTo>
                  <a:pt x="21600" y="4613"/>
                </a:moveTo>
                <a:cubicBezTo>
                  <a:pt x="21600" y="2066"/>
                  <a:pt x="20156" y="0"/>
                  <a:pt x="18372" y="0"/>
                </a:cubicBezTo>
                <a:lnTo>
                  <a:pt x="3228" y="0"/>
                </a:lnTo>
                <a:cubicBezTo>
                  <a:pt x="1444" y="0"/>
                  <a:pt x="0" y="2066"/>
                  <a:pt x="0" y="4613"/>
                </a:cubicBezTo>
                <a:lnTo>
                  <a:pt x="0" y="16986"/>
                </a:lnTo>
                <a:cubicBezTo>
                  <a:pt x="0" y="19533"/>
                  <a:pt x="1444" y="21600"/>
                  <a:pt x="3228" y="21600"/>
                </a:cubicBezTo>
                <a:lnTo>
                  <a:pt x="18372" y="21600"/>
                </a:lnTo>
                <a:cubicBezTo>
                  <a:pt x="20156" y="21600"/>
                  <a:pt x="21600" y="19533"/>
                  <a:pt x="21600" y="16986"/>
                </a:cubicBezTo>
                <a:lnTo>
                  <a:pt x="21600" y="4613"/>
                </a:lnTo>
                <a:cubicBezTo>
                  <a:pt x="21600" y="4613"/>
                  <a:pt x="21600" y="4613"/>
                  <a:pt x="21600" y="4613"/>
                </a:cubicBezTo>
                <a:close/>
              </a:path>
            </a:pathLst>
          </a:custGeom>
          <a:solidFill>
            <a:schemeClr val="tx2"/>
          </a:solidFill>
          <a:ln w="12700" cap="flat">
            <a:noFill/>
            <a:miter lim="400000"/>
          </a:ln>
          <a:effectLst/>
        </p:spPr>
        <p:txBody>
          <a:bodyPr wrap="square" lIns="0" tIns="0" rIns="0" bIns="0" numCol="1"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15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Gill Sans"/>
              <a:cs typeface="Gill Sans"/>
              <a:sym typeface="Gill Sans"/>
            </a:endParaRPr>
          </a:p>
        </p:txBody>
      </p:sp>
      <p:sp>
        <p:nvSpPr>
          <p:cNvPr id="15" name="Freeform 14">
            <a:extLst>
              <a:ext uri="{FF2B5EF4-FFF2-40B4-BE49-F238E27FC236}">
                <a16:creationId xmlns:a16="http://schemas.microsoft.com/office/drawing/2014/main" id="{DCE47D7B-24BD-0CAE-4127-F8F59DA947E5}"/>
              </a:ext>
            </a:extLst>
          </p:cNvPr>
          <p:cNvSpPr>
            <a:spLocks noChangeArrowheads="1"/>
          </p:cNvSpPr>
          <p:nvPr/>
        </p:nvSpPr>
        <p:spPr bwMode="auto">
          <a:xfrm>
            <a:off x="5879920" y="5542156"/>
            <a:ext cx="104113" cy="193353"/>
          </a:xfrm>
          <a:custGeom>
            <a:avLst/>
            <a:gdLst>
              <a:gd name="T0" fmla="*/ 248 w 249"/>
              <a:gd name="T1" fmla="*/ 80 h 453"/>
              <a:gd name="T2" fmla="*/ 248 w 249"/>
              <a:gd name="T3" fmla="*/ 80 h 453"/>
              <a:gd name="T4" fmla="*/ 177 w 249"/>
              <a:gd name="T5" fmla="*/ 80 h 453"/>
              <a:gd name="T6" fmla="*/ 160 w 249"/>
              <a:gd name="T7" fmla="*/ 107 h 453"/>
              <a:gd name="T8" fmla="*/ 160 w 249"/>
              <a:gd name="T9" fmla="*/ 160 h 453"/>
              <a:gd name="T10" fmla="*/ 248 w 249"/>
              <a:gd name="T11" fmla="*/ 160 h 453"/>
              <a:gd name="T12" fmla="*/ 248 w 249"/>
              <a:gd name="T13" fmla="*/ 231 h 453"/>
              <a:gd name="T14" fmla="*/ 160 w 249"/>
              <a:gd name="T15" fmla="*/ 231 h 453"/>
              <a:gd name="T16" fmla="*/ 160 w 249"/>
              <a:gd name="T17" fmla="*/ 452 h 453"/>
              <a:gd name="T18" fmla="*/ 79 w 249"/>
              <a:gd name="T19" fmla="*/ 452 h 453"/>
              <a:gd name="T20" fmla="*/ 79 w 249"/>
              <a:gd name="T21" fmla="*/ 231 h 453"/>
              <a:gd name="T22" fmla="*/ 0 w 249"/>
              <a:gd name="T23" fmla="*/ 231 h 453"/>
              <a:gd name="T24" fmla="*/ 0 w 249"/>
              <a:gd name="T25" fmla="*/ 160 h 453"/>
              <a:gd name="T26" fmla="*/ 79 w 249"/>
              <a:gd name="T27" fmla="*/ 160 h 453"/>
              <a:gd name="T28" fmla="*/ 79 w 249"/>
              <a:gd name="T29" fmla="*/ 116 h 453"/>
              <a:gd name="T30" fmla="*/ 177 w 249"/>
              <a:gd name="T31" fmla="*/ 0 h 453"/>
              <a:gd name="T32" fmla="*/ 248 w 249"/>
              <a:gd name="T33" fmla="*/ 0 h 453"/>
              <a:gd name="T34" fmla="*/ 248 w 249"/>
              <a:gd name="T35" fmla="*/ 80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49" h="453">
                <a:moveTo>
                  <a:pt x="248" y="80"/>
                </a:moveTo>
                <a:lnTo>
                  <a:pt x="248" y="80"/>
                </a:lnTo>
                <a:cubicBezTo>
                  <a:pt x="177" y="80"/>
                  <a:pt x="177" y="80"/>
                  <a:pt x="177" y="80"/>
                </a:cubicBezTo>
                <a:cubicBezTo>
                  <a:pt x="169" y="80"/>
                  <a:pt x="160" y="89"/>
                  <a:pt x="160" y="107"/>
                </a:cubicBezTo>
                <a:cubicBezTo>
                  <a:pt x="160" y="160"/>
                  <a:pt x="160" y="160"/>
                  <a:pt x="160" y="160"/>
                </a:cubicBezTo>
                <a:cubicBezTo>
                  <a:pt x="248" y="160"/>
                  <a:pt x="248" y="160"/>
                  <a:pt x="248" y="160"/>
                </a:cubicBezTo>
                <a:cubicBezTo>
                  <a:pt x="248" y="231"/>
                  <a:pt x="248" y="231"/>
                  <a:pt x="248" y="231"/>
                </a:cubicBezTo>
                <a:cubicBezTo>
                  <a:pt x="160" y="231"/>
                  <a:pt x="160" y="231"/>
                  <a:pt x="160" y="231"/>
                </a:cubicBezTo>
                <a:cubicBezTo>
                  <a:pt x="160" y="452"/>
                  <a:pt x="160" y="452"/>
                  <a:pt x="160" y="452"/>
                </a:cubicBezTo>
                <a:cubicBezTo>
                  <a:pt x="79" y="452"/>
                  <a:pt x="79" y="452"/>
                  <a:pt x="79" y="452"/>
                </a:cubicBezTo>
                <a:cubicBezTo>
                  <a:pt x="79" y="231"/>
                  <a:pt x="79" y="231"/>
                  <a:pt x="79" y="231"/>
                </a:cubicBezTo>
                <a:cubicBezTo>
                  <a:pt x="0" y="231"/>
                  <a:pt x="0" y="231"/>
                  <a:pt x="0" y="231"/>
                </a:cubicBezTo>
                <a:cubicBezTo>
                  <a:pt x="0" y="160"/>
                  <a:pt x="0" y="160"/>
                  <a:pt x="0" y="160"/>
                </a:cubicBezTo>
                <a:cubicBezTo>
                  <a:pt x="79" y="160"/>
                  <a:pt x="79" y="160"/>
                  <a:pt x="79" y="160"/>
                </a:cubicBezTo>
                <a:cubicBezTo>
                  <a:pt x="79" y="116"/>
                  <a:pt x="79" y="116"/>
                  <a:pt x="79" y="116"/>
                </a:cubicBezTo>
                <a:cubicBezTo>
                  <a:pt x="79" y="54"/>
                  <a:pt x="115" y="0"/>
                  <a:pt x="177" y="0"/>
                </a:cubicBezTo>
                <a:cubicBezTo>
                  <a:pt x="248" y="0"/>
                  <a:pt x="248" y="0"/>
                  <a:pt x="248" y="0"/>
                </a:cubicBezTo>
                <a:lnTo>
                  <a:pt x="248" y="80"/>
                </a:lnTo>
              </a:path>
            </a:pathLst>
          </a:custGeom>
          <a:solidFill>
            <a:schemeClr val="tx2"/>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17145" tIns="8573" rIns="17145" bIns="8573"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solidFill>
              <a:effectLst/>
              <a:uLnTx/>
              <a:uFillTx/>
              <a:latin typeface="Lato Light" charset="0"/>
              <a:ea typeface="+mn-ea"/>
              <a:cs typeface="+mn-cs"/>
            </a:endParaRPr>
          </a:p>
        </p:txBody>
      </p:sp>
      <p:sp>
        <p:nvSpPr>
          <p:cNvPr id="17" name="Text Placeholder 3">
            <a:extLst>
              <a:ext uri="{FF2B5EF4-FFF2-40B4-BE49-F238E27FC236}">
                <a16:creationId xmlns:a16="http://schemas.microsoft.com/office/drawing/2014/main" id="{7463B330-84BD-4331-D71C-B10B3B8C5570}"/>
              </a:ext>
            </a:extLst>
          </p:cNvPr>
          <p:cNvSpPr>
            <a:spLocks noGrp="1"/>
          </p:cNvSpPr>
          <p:nvPr>
            <p:ph type="body" sz="half" idx="2" hasCustomPrompt="1"/>
          </p:nvPr>
        </p:nvSpPr>
        <p:spPr>
          <a:xfrm>
            <a:off x="7078100" y="3446092"/>
            <a:ext cx="3294939" cy="29957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Full Name</a:t>
            </a:r>
          </a:p>
        </p:txBody>
      </p:sp>
      <p:sp>
        <p:nvSpPr>
          <p:cNvPr id="18" name="Text Placeholder 3">
            <a:extLst>
              <a:ext uri="{FF2B5EF4-FFF2-40B4-BE49-F238E27FC236}">
                <a16:creationId xmlns:a16="http://schemas.microsoft.com/office/drawing/2014/main" id="{1F6A3BA3-DC93-7D63-535D-218AC6674526}"/>
              </a:ext>
            </a:extLst>
          </p:cNvPr>
          <p:cNvSpPr>
            <a:spLocks noGrp="1"/>
          </p:cNvSpPr>
          <p:nvPr>
            <p:ph type="body" sz="half" idx="11" hasCustomPrompt="1"/>
          </p:nvPr>
        </p:nvSpPr>
        <p:spPr>
          <a:xfrm>
            <a:off x="7078099" y="3752188"/>
            <a:ext cx="3294939" cy="238698"/>
          </a:xfrm>
        </p:spPr>
        <p:txBody>
          <a:bodyPr/>
          <a:lstStyle>
            <a:lvl1pPr marL="0" indent="0" algn="ctr">
              <a:lnSpc>
                <a:spcPct val="100000"/>
              </a:lnSpc>
              <a:spcBef>
                <a:spcPts val="0"/>
              </a:spcBef>
              <a:buNone/>
              <a:defRPr sz="1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Title</a:t>
            </a:r>
          </a:p>
        </p:txBody>
      </p:sp>
      <p:sp>
        <p:nvSpPr>
          <p:cNvPr id="20" name="Text Placeholder 3">
            <a:extLst>
              <a:ext uri="{FF2B5EF4-FFF2-40B4-BE49-F238E27FC236}">
                <a16:creationId xmlns:a16="http://schemas.microsoft.com/office/drawing/2014/main" id="{481C5A07-0257-0E29-04C0-D0F86F3ACE17}"/>
              </a:ext>
            </a:extLst>
          </p:cNvPr>
          <p:cNvSpPr>
            <a:spLocks noGrp="1"/>
          </p:cNvSpPr>
          <p:nvPr>
            <p:ph type="body" sz="half" idx="12" hasCustomPrompt="1"/>
          </p:nvPr>
        </p:nvSpPr>
        <p:spPr>
          <a:xfrm>
            <a:off x="7078099" y="4005705"/>
            <a:ext cx="3294939" cy="238698"/>
          </a:xfrm>
        </p:spPr>
        <p:txBody>
          <a:bodyPr/>
          <a:lstStyle>
            <a:lvl1pPr marL="0" indent="0" algn="ctr">
              <a:lnSpc>
                <a:spcPct val="100000"/>
              </a:lnSpc>
              <a:spcBef>
                <a:spcPts val="0"/>
              </a:spcBef>
              <a:buNone/>
              <a:defRPr sz="1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Email</a:t>
            </a:r>
          </a:p>
        </p:txBody>
      </p:sp>
      <p:sp>
        <p:nvSpPr>
          <p:cNvPr id="21" name="Text Placeholder 3">
            <a:extLst>
              <a:ext uri="{FF2B5EF4-FFF2-40B4-BE49-F238E27FC236}">
                <a16:creationId xmlns:a16="http://schemas.microsoft.com/office/drawing/2014/main" id="{9757ED1B-615F-DF02-139E-AF186498700C}"/>
              </a:ext>
            </a:extLst>
          </p:cNvPr>
          <p:cNvSpPr>
            <a:spLocks noGrp="1"/>
          </p:cNvSpPr>
          <p:nvPr>
            <p:ph type="body" sz="half" idx="13" hasCustomPrompt="1"/>
          </p:nvPr>
        </p:nvSpPr>
        <p:spPr>
          <a:xfrm>
            <a:off x="7078099" y="4252119"/>
            <a:ext cx="3294939" cy="238698"/>
          </a:xfrm>
        </p:spPr>
        <p:txBody>
          <a:bodyPr/>
          <a:lstStyle>
            <a:lvl1pPr marL="0" indent="0" algn="ctr">
              <a:lnSpc>
                <a:spcPct val="100000"/>
              </a:lnSpc>
              <a:spcBef>
                <a:spcPts val="0"/>
              </a:spcBef>
              <a:buNone/>
              <a:defRPr sz="1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Contact Info</a:t>
            </a:r>
          </a:p>
        </p:txBody>
      </p:sp>
    </p:spTree>
    <p:extLst>
      <p:ext uri="{BB962C8B-B14F-4D97-AF65-F5344CB8AC3E}">
        <p14:creationId xmlns:p14="http://schemas.microsoft.com/office/powerpoint/2010/main" val="95367207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698331379"/>
      </p:ext>
    </p:extLst>
  </p:cSld>
  <p:clrMapOvr>
    <a:masterClrMapping/>
  </p:clrMapOvr>
  <p:extLst>
    <p:ext uri="{DCECCB84-F9BA-43D5-87BE-67443E8EF086}">
      <p15:sldGuideLst xmlns:p15="http://schemas.microsoft.com/office/powerpoint/2012/main">
        <p15:guide id="1" orient="horz" pos="2160">
          <p15:clr>
            <a:srgbClr val="FBAE40"/>
          </p15:clr>
        </p15:guide>
        <p15:guide id="2" pos="3841">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2_Title Only">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948B029D-C1BA-6745-8ADE-EF91FC90E083}"/>
              </a:ext>
            </a:extLst>
          </p:cNvPr>
          <p:cNvSpPr>
            <a:spLocks noGrp="1"/>
          </p:cNvSpPr>
          <p:nvPr>
            <p:ph type="pic" sz="quarter" idx="10"/>
          </p:nvPr>
        </p:nvSpPr>
        <p:spPr>
          <a:xfrm>
            <a:off x="8124003" y="0"/>
            <a:ext cx="4067998" cy="6858000"/>
          </a:xfrm>
        </p:spPr>
        <p:txBody>
          <a:bodyPr anchor="ctr" anchorCtr="0"/>
          <a:lstStyle>
            <a:lvl1pPr algn="ctr">
              <a:defRPr/>
            </a:lvl1pPr>
          </a:lstStyle>
          <a:p>
            <a:r>
              <a:rPr lang="en-US" dirty="0"/>
              <a:t>Click icon to add picture</a:t>
            </a:r>
          </a:p>
          <a:p>
            <a:endParaRPr lang="en-US" dirty="0"/>
          </a:p>
          <a:p>
            <a:endParaRPr lang="en-US" dirty="0"/>
          </a:p>
        </p:txBody>
      </p:sp>
      <p:sp>
        <p:nvSpPr>
          <p:cNvPr id="3" name="Title"/>
          <p:cNvSpPr>
            <a:spLocks noGrp="1"/>
          </p:cNvSpPr>
          <p:nvPr>
            <p:ph type="title" hasCustomPrompt="1"/>
          </p:nvPr>
        </p:nvSpPr>
        <p:spPr/>
        <p:txBody>
          <a:bodyPr/>
          <a:lstStyle/>
          <a:p>
            <a:r>
              <a:rPr lang="en-US" noProof="0" dirty="0"/>
              <a:t>Insert page title (sentence case)</a:t>
            </a:r>
            <a:endParaRPr lang="en-US" dirty="0"/>
          </a:p>
        </p:txBody>
      </p:sp>
    </p:spTree>
    <p:extLst>
      <p:ext uri="{BB962C8B-B14F-4D97-AF65-F5344CB8AC3E}">
        <p14:creationId xmlns:p14="http://schemas.microsoft.com/office/powerpoint/2010/main" val="464765061"/>
      </p:ext>
    </p:extLst>
  </p:cSld>
  <p:clrMapOvr>
    <a:masterClrMapping/>
  </p:clrMapOvr>
  <p:extLst>
    <p:ext uri="{DCECCB84-F9BA-43D5-87BE-67443E8EF086}">
      <p15:sldGuideLst xmlns:p15="http://schemas.microsoft.com/office/powerpoint/2012/main">
        <p15:guide id="1" pos="317">
          <p15:clr>
            <a:srgbClr val="FBAE40"/>
          </p15:clr>
        </p15:guide>
        <p15:guide id="2" orient="horz" pos="317">
          <p15:clr>
            <a:srgbClr val="FBAE40"/>
          </p15:clr>
        </p15:guide>
        <p15:guide id="3" pos="7364">
          <p15:clr>
            <a:srgbClr val="FBAE40"/>
          </p15:clr>
        </p15:guide>
        <p15:guide id="4" orient="horz" pos="551">
          <p15:clr>
            <a:srgbClr val="FBAE40"/>
          </p15:clr>
        </p15:guide>
        <p15:guide id="5" orient="horz" pos="3992">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C35AA9E-1B0A-95A0-6210-99D234F70D53}"/>
              </a:ext>
            </a:extLst>
          </p:cNvPr>
          <p:cNvSpPr/>
          <p:nvPr userDrawn="1"/>
        </p:nvSpPr>
        <p:spPr>
          <a:xfrm>
            <a:off x="0" y="0"/>
            <a:ext cx="12192000" cy="6858000"/>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BF7690EF-0CD5-8A5D-D626-91D48BEB900A}"/>
              </a:ext>
            </a:extLst>
          </p:cNvPr>
          <p:cNvSpPr txBox="1"/>
          <p:nvPr userDrawn="1"/>
        </p:nvSpPr>
        <p:spPr>
          <a:xfrm>
            <a:off x="190774" y="6538009"/>
            <a:ext cx="1914307" cy="184666"/>
          </a:xfrm>
          <a:prstGeom prst="rect">
            <a:avLst/>
          </a:prstGeom>
          <a:solidFill>
            <a:srgbClr val="E98D24"/>
          </a:solidFill>
          <a:ln>
            <a:solidFill>
              <a:srgbClr val="E98D24"/>
            </a:solid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300" normalizeH="0" baseline="0" noProof="0">
                <a:ln>
                  <a:noFill/>
                </a:ln>
                <a:solidFill>
                  <a:prstClr val="white"/>
                </a:solidFill>
                <a:effectLst/>
                <a:uLnTx/>
                <a:uFillTx/>
                <a:latin typeface="Montserrat Light" pitchFamily="2" charset="77"/>
                <a:ea typeface="Lato Medium" panose="020F0502020204030203" pitchFamily="34" charset="0"/>
                <a:cs typeface="Lato Medium" panose="020F0502020204030203" pitchFamily="34" charset="0"/>
              </a:rPr>
              <a:t>MYGO CONSULTING INC.</a:t>
            </a:r>
          </a:p>
        </p:txBody>
      </p:sp>
      <p:sp>
        <p:nvSpPr>
          <p:cNvPr id="6" name="Slide Number Placeholder 5">
            <a:extLst>
              <a:ext uri="{FF2B5EF4-FFF2-40B4-BE49-F238E27FC236}">
                <a16:creationId xmlns:a16="http://schemas.microsoft.com/office/drawing/2014/main" id="{A4DC8906-9159-847D-1739-CBDCEEC3BD7C}"/>
              </a:ext>
            </a:extLst>
          </p:cNvPr>
          <p:cNvSpPr>
            <a:spLocks noGrp="1"/>
          </p:cNvSpPr>
          <p:nvPr>
            <p:ph type="sldNum" sz="quarter" idx="12"/>
          </p:nvPr>
        </p:nvSpPr>
        <p:spPr/>
        <p:txBody>
          <a:bodyPr/>
          <a:lstStyle>
            <a:lvl1pPr>
              <a:defRPr baseline="0">
                <a:solidFill>
                  <a:schemeClr val="bg1"/>
                </a:solidFill>
              </a:defRPr>
            </a:lvl1pPr>
          </a:lstStyle>
          <a:p>
            <a:fld id="{B7AC252A-00EF-46A7-A6CC-12A0F7A8E9EF}" type="slidenum">
              <a:rPr lang="en-US" smtClean="0"/>
              <a:pPr/>
              <a:t>‹#›</a:t>
            </a:fld>
            <a:endParaRPr lang="en-US"/>
          </a:p>
        </p:txBody>
      </p:sp>
      <p:pic>
        <p:nvPicPr>
          <p:cNvPr id="2" name="Picture 1" descr="A white logo with a black background&#10;&#10;Description automatically generated">
            <a:extLst>
              <a:ext uri="{FF2B5EF4-FFF2-40B4-BE49-F238E27FC236}">
                <a16:creationId xmlns:a16="http://schemas.microsoft.com/office/drawing/2014/main" id="{00715AC6-6817-6933-C6CB-1EAF16AF3B8E}"/>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b="31828"/>
          <a:stretch/>
        </p:blipFill>
        <p:spPr>
          <a:xfrm>
            <a:off x="11242420" y="0"/>
            <a:ext cx="1096259" cy="747336"/>
          </a:xfrm>
          <a:prstGeom prst="rect">
            <a:avLst/>
          </a:prstGeom>
        </p:spPr>
      </p:pic>
      <p:sp>
        <p:nvSpPr>
          <p:cNvPr id="4" name="Rectangle 3">
            <a:extLst>
              <a:ext uri="{FF2B5EF4-FFF2-40B4-BE49-F238E27FC236}">
                <a16:creationId xmlns:a16="http://schemas.microsoft.com/office/drawing/2014/main" id="{F7204B80-7405-6643-FD6E-FC1C719F1D7D}"/>
              </a:ext>
            </a:extLst>
          </p:cNvPr>
          <p:cNvSpPr/>
          <p:nvPr userDrawn="1"/>
        </p:nvSpPr>
        <p:spPr>
          <a:xfrm>
            <a:off x="2757055" y="1165741"/>
            <a:ext cx="6677890" cy="113951"/>
          </a:xfrm>
          <a:prstGeom prst="rect">
            <a:avLst/>
          </a:prstGeom>
          <a:solidFill>
            <a:srgbClr val="E98D25"/>
          </a:solidFill>
          <a:ln>
            <a:solidFill>
              <a:srgbClr val="E98D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itle 1">
            <a:extLst>
              <a:ext uri="{FF2B5EF4-FFF2-40B4-BE49-F238E27FC236}">
                <a16:creationId xmlns:a16="http://schemas.microsoft.com/office/drawing/2014/main" id="{C1F2FC1C-C9CA-FAF7-F1B2-D21E787674BE}"/>
              </a:ext>
            </a:extLst>
          </p:cNvPr>
          <p:cNvSpPr>
            <a:spLocks noGrp="1"/>
          </p:cNvSpPr>
          <p:nvPr>
            <p:ph type="title" hasCustomPrompt="1"/>
          </p:nvPr>
        </p:nvSpPr>
        <p:spPr>
          <a:xfrm>
            <a:off x="3658965" y="1565787"/>
            <a:ext cx="4874069" cy="753554"/>
          </a:xfrm>
        </p:spPr>
        <p:txBody>
          <a:bodyPr anchor="b">
            <a:normAutofit/>
          </a:bodyPr>
          <a:lstStyle>
            <a:lvl1pPr algn="ctr">
              <a:defRPr sz="4000" cap="all" baseline="0">
                <a:solidFill>
                  <a:schemeClr val="bg1"/>
                </a:solidFill>
              </a:defRPr>
            </a:lvl1pPr>
          </a:lstStyle>
          <a:p>
            <a:r>
              <a:rPr lang="en-US"/>
              <a:t>Section Title</a:t>
            </a:r>
          </a:p>
        </p:txBody>
      </p:sp>
    </p:spTree>
    <p:extLst>
      <p:ext uri="{BB962C8B-B14F-4D97-AF65-F5344CB8AC3E}">
        <p14:creationId xmlns:p14="http://schemas.microsoft.com/office/powerpoint/2010/main" val="23266846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A4DC8906-9159-847D-1739-CBDCEEC3BD7C}"/>
              </a:ext>
            </a:extLst>
          </p:cNvPr>
          <p:cNvSpPr>
            <a:spLocks noGrp="1"/>
          </p:cNvSpPr>
          <p:nvPr>
            <p:ph type="sldNum" sz="quarter" idx="12"/>
          </p:nvPr>
        </p:nvSpPr>
        <p:spPr/>
        <p:txBody>
          <a:bodyPr/>
          <a:lstStyle/>
          <a:p>
            <a:fld id="{B7AC252A-00EF-46A7-A6CC-12A0F7A8E9EF}" type="slidenum">
              <a:rPr lang="en-US" smtClean="0"/>
              <a:t>‹#›</a:t>
            </a:fld>
            <a:endParaRPr lang="en-US"/>
          </a:p>
        </p:txBody>
      </p:sp>
      <p:sp>
        <p:nvSpPr>
          <p:cNvPr id="7" name="Rectangle 6">
            <a:extLst>
              <a:ext uri="{FF2B5EF4-FFF2-40B4-BE49-F238E27FC236}">
                <a16:creationId xmlns:a16="http://schemas.microsoft.com/office/drawing/2014/main" id="{5C35AA9E-1B0A-95A0-6210-99D234F70D53}"/>
              </a:ext>
            </a:extLst>
          </p:cNvPr>
          <p:cNvSpPr/>
          <p:nvPr userDrawn="1"/>
        </p:nvSpPr>
        <p:spPr>
          <a:xfrm>
            <a:off x="3049" y="0"/>
            <a:ext cx="6096000" cy="6858000"/>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BF7690EF-0CD5-8A5D-D626-91D48BEB900A}"/>
              </a:ext>
            </a:extLst>
          </p:cNvPr>
          <p:cNvSpPr txBox="1"/>
          <p:nvPr userDrawn="1"/>
        </p:nvSpPr>
        <p:spPr>
          <a:xfrm>
            <a:off x="190774" y="6538009"/>
            <a:ext cx="1914307" cy="184666"/>
          </a:xfrm>
          <a:prstGeom prst="rect">
            <a:avLst/>
          </a:prstGeom>
          <a:solidFill>
            <a:srgbClr val="E98D24"/>
          </a:solidFill>
          <a:ln>
            <a:solidFill>
              <a:srgbClr val="E98D24"/>
            </a:solid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300" normalizeH="0" baseline="0" noProof="0">
                <a:ln>
                  <a:noFill/>
                </a:ln>
                <a:solidFill>
                  <a:prstClr val="white"/>
                </a:solidFill>
                <a:effectLst/>
                <a:uLnTx/>
                <a:uFillTx/>
                <a:latin typeface="Montserrat Light" pitchFamily="2" charset="77"/>
                <a:ea typeface="Lato Medium" panose="020F0502020204030203" pitchFamily="34" charset="0"/>
                <a:cs typeface="Lato Medium" panose="020F0502020204030203" pitchFamily="34" charset="0"/>
              </a:rPr>
              <a:t>MYGO CONSULTING INC.</a:t>
            </a:r>
          </a:p>
        </p:txBody>
      </p:sp>
      <p:pic>
        <p:nvPicPr>
          <p:cNvPr id="2" name="Google Shape;85;g148f00772c5_0_2791" descr="A picture containing text&#10;&#10;Description automatically generated">
            <a:extLst>
              <a:ext uri="{FF2B5EF4-FFF2-40B4-BE49-F238E27FC236}">
                <a16:creationId xmlns:a16="http://schemas.microsoft.com/office/drawing/2014/main" id="{D87922AB-DCCC-82CC-EC24-BD0D5196BD85}"/>
              </a:ext>
            </a:extLst>
          </p:cNvPr>
          <p:cNvPicPr preferRelativeResize="0"/>
          <p:nvPr userDrawn="1"/>
        </p:nvPicPr>
        <p:blipFill rotWithShape="1">
          <a:blip r:embed="rId2">
            <a:alphaModFix/>
          </a:blip>
          <a:srcRect l="11554" r="11928" b="34430"/>
          <a:stretch/>
        </p:blipFill>
        <p:spPr>
          <a:xfrm>
            <a:off x="11460480" y="121921"/>
            <a:ext cx="617224" cy="609599"/>
          </a:xfrm>
          <a:prstGeom prst="rect">
            <a:avLst/>
          </a:prstGeom>
          <a:noFill/>
          <a:ln>
            <a:noFill/>
          </a:ln>
        </p:spPr>
      </p:pic>
      <p:sp>
        <p:nvSpPr>
          <p:cNvPr id="5" name="Title 1">
            <a:extLst>
              <a:ext uri="{FF2B5EF4-FFF2-40B4-BE49-F238E27FC236}">
                <a16:creationId xmlns:a16="http://schemas.microsoft.com/office/drawing/2014/main" id="{670D9EB5-BD0B-BB9B-E7A9-C1CAD8172B6C}"/>
              </a:ext>
            </a:extLst>
          </p:cNvPr>
          <p:cNvSpPr>
            <a:spLocks noGrp="1"/>
          </p:cNvSpPr>
          <p:nvPr>
            <p:ph type="title"/>
          </p:nvPr>
        </p:nvSpPr>
        <p:spPr>
          <a:xfrm>
            <a:off x="6744752" y="720358"/>
            <a:ext cx="3932237" cy="1600200"/>
          </a:xfrm>
        </p:spPr>
        <p:txBody>
          <a:bodyPr anchor="b"/>
          <a:lstStyle>
            <a:lvl1pPr>
              <a:defRPr sz="3200"/>
            </a:lvl1pPr>
          </a:lstStyle>
          <a:p>
            <a:r>
              <a:rPr lang="en-US"/>
              <a:t>Click to edit Master title style</a:t>
            </a:r>
          </a:p>
        </p:txBody>
      </p:sp>
      <p:sp>
        <p:nvSpPr>
          <p:cNvPr id="9" name="Text Placeholder 3">
            <a:extLst>
              <a:ext uri="{FF2B5EF4-FFF2-40B4-BE49-F238E27FC236}">
                <a16:creationId xmlns:a16="http://schemas.microsoft.com/office/drawing/2014/main" id="{8F1BEF26-8A3E-5329-88EA-14D09B01693C}"/>
              </a:ext>
            </a:extLst>
          </p:cNvPr>
          <p:cNvSpPr>
            <a:spLocks noGrp="1"/>
          </p:cNvSpPr>
          <p:nvPr>
            <p:ph type="body" sz="half" idx="2"/>
          </p:nvPr>
        </p:nvSpPr>
        <p:spPr>
          <a:xfrm>
            <a:off x="6744752" y="2320558"/>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1268906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486E18F-9A1D-ABBB-3DEB-F66ABF30EB33}"/>
              </a:ext>
            </a:extLst>
          </p:cNvPr>
          <p:cNvSpPr/>
          <p:nvPr userDrawn="1"/>
        </p:nvSpPr>
        <p:spPr>
          <a:xfrm>
            <a:off x="6092952" y="0"/>
            <a:ext cx="6096000" cy="6858000"/>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a:extLst>
              <a:ext uri="{FF2B5EF4-FFF2-40B4-BE49-F238E27FC236}">
                <a16:creationId xmlns:a16="http://schemas.microsoft.com/office/drawing/2014/main" id="{A4DC8906-9159-847D-1739-CBDCEEC3BD7C}"/>
              </a:ext>
            </a:extLst>
          </p:cNvPr>
          <p:cNvSpPr>
            <a:spLocks noGrp="1"/>
          </p:cNvSpPr>
          <p:nvPr>
            <p:ph type="sldNum" sz="quarter" idx="12"/>
          </p:nvPr>
        </p:nvSpPr>
        <p:spPr/>
        <p:txBody>
          <a:bodyPr/>
          <a:lstStyle>
            <a:lvl1pPr>
              <a:defRPr baseline="0">
                <a:solidFill>
                  <a:schemeClr val="bg1"/>
                </a:solidFill>
              </a:defRPr>
            </a:lvl1pPr>
          </a:lstStyle>
          <a:p>
            <a:fld id="{B7AC252A-00EF-46A7-A6CC-12A0F7A8E9EF}" type="slidenum">
              <a:rPr lang="en-US" smtClean="0"/>
              <a:pPr/>
              <a:t>‹#›</a:t>
            </a:fld>
            <a:endParaRPr lang="en-US"/>
          </a:p>
        </p:txBody>
      </p:sp>
      <p:pic>
        <p:nvPicPr>
          <p:cNvPr id="2" name="Picture 1" descr="A white logo with a black background&#10;&#10;Description automatically generated">
            <a:extLst>
              <a:ext uri="{FF2B5EF4-FFF2-40B4-BE49-F238E27FC236}">
                <a16:creationId xmlns:a16="http://schemas.microsoft.com/office/drawing/2014/main" id="{00715AC6-6817-6933-C6CB-1EAF16AF3B8E}"/>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b="31828"/>
          <a:stretch/>
        </p:blipFill>
        <p:spPr>
          <a:xfrm>
            <a:off x="11242420" y="0"/>
            <a:ext cx="1096259" cy="747336"/>
          </a:xfrm>
          <a:prstGeom prst="rect">
            <a:avLst/>
          </a:prstGeom>
        </p:spPr>
      </p:pic>
      <p:sp>
        <p:nvSpPr>
          <p:cNvPr id="9" name="Title 1">
            <a:extLst>
              <a:ext uri="{FF2B5EF4-FFF2-40B4-BE49-F238E27FC236}">
                <a16:creationId xmlns:a16="http://schemas.microsoft.com/office/drawing/2014/main" id="{5A297782-E444-3400-4679-7B402D9241D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10" name="Text Placeholder 3">
            <a:extLst>
              <a:ext uri="{FF2B5EF4-FFF2-40B4-BE49-F238E27FC236}">
                <a16:creationId xmlns:a16="http://schemas.microsoft.com/office/drawing/2014/main" id="{409DC101-818E-3592-D612-BC7EEAD5547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Rectangle 3">
            <a:extLst>
              <a:ext uri="{FF2B5EF4-FFF2-40B4-BE49-F238E27FC236}">
                <a16:creationId xmlns:a16="http://schemas.microsoft.com/office/drawing/2014/main" id="{7524BAF1-AD48-D609-092E-D2BA09B10E86}"/>
              </a:ext>
            </a:extLst>
          </p:cNvPr>
          <p:cNvSpPr/>
          <p:nvPr userDrawn="1"/>
        </p:nvSpPr>
        <p:spPr>
          <a:xfrm>
            <a:off x="1588" y="6668814"/>
            <a:ext cx="189186" cy="189186"/>
          </a:xfrm>
          <a:prstGeom prst="rect">
            <a:avLst/>
          </a:prstGeom>
          <a:solidFill>
            <a:srgbClr val="E98D24"/>
          </a:solidFill>
          <a:ln>
            <a:solidFill>
              <a:srgbClr val="E98D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2E19007D-E489-BF63-DDBD-A22D4FD3EEFA}"/>
              </a:ext>
            </a:extLst>
          </p:cNvPr>
          <p:cNvSpPr txBox="1"/>
          <p:nvPr userDrawn="1"/>
        </p:nvSpPr>
        <p:spPr>
          <a:xfrm>
            <a:off x="190774" y="6538009"/>
            <a:ext cx="1914307" cy="18466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300" normalizeH="0" baseline="0" noProof="0">
                <a:ln>
                  <a:noFill/>
                </a:ln>
                <a:solidFill>
                  <a:prstClr val="black"/>
                </a:solidFill>
                <a:effectLst/>
                <a:uLnTx/>
                <a:uFillTx/>
                <a:latin typeface="Montserrat Light" pitchFamily="2" charset="77"/>
                <a:ea typeface="Lato Medium" panose="020F0502020204030203" pitchFamily="34" charset="0"/>
                <a:cs typeface="Lato Medium" panose="020F0502020204030203" pitchFamily="34" charset="0"/>
              </a:rPr>
              <a:t>MYGO CONSULTING INC.</a:t>
            </a:r>
          </a:p>
        </p:txBody>
      </p:sp>
    </p:spTree>
    <p:extLst>
      <p:ext uri="{BB962C8B-B14F-4D97-AF65-F5344CB8AC3E}">
        <p14:creationId xmlns:p14="http://schemas.microsoft.com/office/powerpoint/2010/main" val="36678790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Title 1">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0FFCF4A-6A11-A797-EB0D-1A7F29B74896}"/>
              </a:ext>
            </a:extLst>
          </p:cNvPr>
          <p:cNvSpPr>
            <a:spLocks noGrp="1"/>
          </p:cNvSpPr>
          <p:nvPr>
            <p:ph type="sldNum" sz="quarter" idx="10"/>
          </p:nvPr>
        </p:nvSpPr>
        <p:spPr/>
        <p:txBody>
          <a:bodyPr/>
          <a:lstStyle/>
          <a:p>
            <a:fld id="{B7AC252A-00EF-46A7-A6CC-12A0F7A8E9EF}" type="slidenum">
              <a:rPr lang="en-US" smtClean="0"/>
              <a:pPr/>
              <a:t>‹#›</a:t>
            </a:fld>
            <a:endParaRPr lang="en-US"/>
          </a:p>
        </p:txBody>
      </p:sp>
      <p:sp>
        <p:nvSpPr>
          <p:cNvPr id="8" name="Picture Placeholder 8">
            <a:extLst>
              <a:ext uri="{FF2B5EF4-FFF2-40B4-BE49-F238E27FC236}">
                <a16:creationId xmlns:a16="http://schemas.microsoft.com/office/drawing/2014/main" id="{19551B8A-B871-EEAD-8D09-B547AC675A0A}"/>
              </a:ext>
            </a:extLst>
          </p:cNvPr>
          <p:cNvSpPr>
            <a:spLocks noGrp="1"/>
          </p:cNvSpPr>
          <p:nvPr>
            <p:ph type="pic" sz="quarter" idx="14"/>
          </p:nvPr>
        </p:nvSpPr>
        <p:spPr>
          <a:xfrm>
            <a:off x="6211194" y="10160"/>
            <a:ext cx="7697445" cy="6858000"/>
          </a:xfrm>
          <a:prstGeom prst="parallelogram">
            <a:avLst/>
          </a:prstGeom>
          <a:solidFill>
            <a:schemeClr val="bg1">
              <a:lumMod val="95000"/>
            </a:schemeClr>
          </a:solidFill>
        </p:spPr>
        <p:txBody>
          <a:bodyPr>
            <a:normAutofit/>
          </a:bodyPr>
          <a:lstStyle>
            <a:lvl1pPr>
              <a:defRPr sz="1051"/>
            </a:lvl1pPr>
          </a:lstStyle>
          <a:p>
            <a:r>
              <a:rPr lang="en-US"/>
              <a:t>Click icon to add picture</a:t>
            </a:r>
          </a:p>
        </p:txBody>
      </p:sp>
      <p:sp>
        <p:nvSpPr>
          <p:cNvPr id="2" name="Title 1">
            <a:extLst>
              <a:ext uri="{FF2B5EF4-FFF2-40B4-BE49-F238E27FC236}">
                <a16:creationId xmlns:a16="http://schemas.microsoft.com/office/drawing/2014/main" id="{E83CCAA2-1F3F-1A95-6ECD-C64F2D4A72D6}"/>
              </a:ext>
            </a:extLst>
          </p:cNvPr>
          <p:cNvSpPr>
            <a:spLocks noGrp="1"/>
          </p:cNvSpPr>
          <p:nvPr>
            <p:ph type="title"/>
          </p:nvPr>
        </p:nvSpPr>
        <p:spPr>
          <a:xfrm>
            <a:off x="1106493" y="2202688"/>
            <a:ext cx="3932237" cy="1600200"/>
          </a:xfrm>
        </p:spPr>
        <p:txBody>
          <a:bodyPr anchor="b"/>
          <a:lstStyle>
            <a:lvl1pPr>
              <a:defRPr sz="3200"/>
            </a:lvl1pPr>
          </a:lstStyle>
          <a:p>
            <a:r>
              <a:rPr lang="en-US"/>
              <a:t>Click to edit Master title style</a:t>
            </a:r>
          </a:p>
        </p:txBody>
      </p:sp>
      <p:sp>
        <p:nvSpPr>
          <p:cNvPr id="4" name="Rectangle 3">
            <a:extLst>
              <a:ext uri="{FF2B5EF4-FFF2-40B4-BE49-F238E27FC236}">
                <a16:creationId xmlns:a16="http://schemas.microsoft.com/office/drawing/2014/main" id="{4CBDFE9A-3C06-5D9B-2CD7-4D2FFA86A33C}"/>
              </a:ext>
            </a:extLst>
          </p:cNvPr>
          <p:cNvSpPr/>
          <p:nvPr userDrawn="1"/>
        </p:nvSpPr>
        <p:spPr>
          <a:xfrm>
            <a:off x="1588" y="6668814"/>
            <a:ext cx="189186" cy="189186"/>
          </a:xfrm>
          <a:prstGeom prst="rect">
            <a:avLst/>
          </a:prstGeom>
          <a:solidFill>
            <a:srgbClr val="E98D24"/>
          </a:solidFill>
          <a:ln>
            <a:solidFill>
              <a:srgbClr val="E98D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7EE970A7-9C77-74A2-5BB1-848740DF3B94}"/>
              </a:ext>
            </a:extLst>
          </p:cNvPr>
          <p:cNvSpPr txBox="1"/>
          <p:nvPr userDrawn="1"/>
        </p:nvSpPr>
        <p:spPr>
          <a:xfrm>
            <a:off x="190774" y="6538009"/>
            <a:ext cx="1914307" cy="18466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300" normalizeH="0" baseline="0" noProof="0">
                <a:ln>
                  <a:noFill/>
                </a:ln>
                <a:solidFill>
                  <a:prstClr val="black"/>
                </a:solidFill>
                <a:effectLst/>
                <a:uLnTx/>
                <a:uFillTx/>
                <a:latin typeface="Montserrat Light" pitchFamily="2" charset="77"/>
                <a:ea typeface="Lato Medium" panose="020F0502020204030203" pitchFamily="34" charset="0"/>
                <a:cs typeface="Lato Medium" panose="020F0502020204030203" pitchFamily="34" charset="0"/>
              </a:rPr>
              <a:t>MYGO CONSULTING INC.</a:t>
            </a:r>
          </a:p>
        </p:txBody>
      </p:sp>
    </p:spTree>
    <p:extLst>
      <p:ext uri="{BB962C8B-B14F-4D97-AF65-F5344CB8AC3E}">
        <p14:creationId xmlns:p14="http://schemas.microsoft.com/office/powerpoint/2010/main" val="38943048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Title 2">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0FFCF4A-6A11-A797-EB0D-1A7F29B74896}"/>
              </a:ext>
            </a:extLst>
          </p:cNvPr>
          <p:cNvSpPr>
            <a:spLocks noGrp="1"/>
          </p:cNvSpPr>
          <p:nvPr>
            <p:ph type="sldNum" sz="quarter" idx="10"/>
          </p:nvPr>
        </p:nvSpPr>
        <p:spPr/>
        <p:txBody>
          <a:bodyPr/>
          <a:lstStyle/>
          <a:p>
            <a:fld id="{B7AC252A-00EF-46A7-A6CC-12A0F7A8E9EF}" type="slidenum">
              <a:rPr lang="en-US" smtClean="0"/>
              <a:pPr/>
              <a:t>‹#›</a:t>
            </a:fld>
            <a:endParaRPr lang="en-US"/>
          </a:p>
        </p:txBody>
      </p:sp>
      <p:sp>
        <p:nvSpPr>
          <p:cNvPr id="4" name="Rectangle 3">
            <a:extLst>
              <a:ext uri="{FF2B5EF4-FFF2-40B4-BE49-F238E27FC236}">
                <a16:creationId xmlns:a16="http://schemas.microsoft.com/office/drawing/2014/main" id="{0DF9A993-7C8A-EE6B-0CA1-7050115D97AA}"/>
              </a:ext>
            </a:extLst>
          </p:cNvPr>
          <p:cNvSpPr/>
          <p:nvPr userDrawn="1"/>
        </p:nvSpPr>
        <p:spPr>
          <a:xfrm>
            <a:off x="0" y="0"/>
            <a:ext cx="6096000" cy="6858000"/>
          </a:xfrm>
          <a:prstGeom prst="rect">
            <a:avLst/>
          </a:prstGeom>
          <a:solidFill>
            <a:srgbClr val="C2FCE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Picture Placeholder 8">
            <a:extLst>
              <a:ext uri="{FF2B5EF4-FFF2-40B4-BE49-F238E27FC236}">
                <a16:creationId xmlns:a16="http://schemas.microsoft.com/office/drawing/2014/main" id="{19551B8A-B871-EEAD-8D09-B547AC675A0A}"/>
              </a:ext>
            </a:extLst>
          </p:cNvPr>
          <p:cNvSpPr>
            <a:spLocks noGrp="1"/>
          </p:cNvSpPr>
          <p:nvPr>
            <p:ph type="pic" sz="quarter" idx="14"/>
          </p:nvPr>
        </p:nvSpPr>
        <p:spPr>
          <a:xfrm>
            <a:off x="6096000" y="0"/>
            <a:ext cx="6096000" cy="6858000"/>
          </a:xfrm>
          <a:prstGeom prst="rect">
            <a:avLst/>
          </a:prstGeom>
          <a:solidFill>
            <a:schemeClr val="bg1">
              <a:lumMod val="95000"/>
            </a:schemeClr>
          </a:solidFill>
        </p:spPr>
        <p:txBody>
          <a:bodyPr>
            <a:normAutofit/>
          </a:bodyPr>
          <a:lstStyle>
            <a:lvl1pPr>
              <a:defRPr sz="1051"/>
            </a:lvl1pPr>
          </a:lstStyle>
          <a:p>
            <a:r>
              <a:rPr lang="en-US"/>
              <a:t>Click icon to add picture</a:t>
            </a:r>
          </a:p>
        </p:txBody>
      </p:sp>
      <p:sp>
        <p:nvSpPr>
          <p:cNvPr id="2" name="Round Diagonal Corner Rectangle 1">
            <a:extLst>
              <a:ext uri="{FF2B5EF4-FFF2-40B4-BE49-F238E27FC236}">
                <a16:creationId xmlns:a16="http://schemas.microsoft.com/office/drawing/2014/main" id="{45B4A4C1-3A66-5A5E-5881-E5B24151FFEA}"/>
              </a:ext>
            </a:extLst>
          </p:cNvPr>
          <p:cNvSpPr/>
          <p:nvPr userDrawn="1"/>
        </p:nvSpPr>
        <p:spPr>
          <a:xfrm>
            <a:off x="959475" y="1938270"/>
            <a:ext cx="4288665" cy="2157212"/>
          </a:xfrm>
          <a:prstGeom prst="round2DiagRect">
            <a:avLst/>
          </a:prstGeom>
          <a:solidFill>
            <a:srgbClr val="2CE0B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a:extLst>
              <a:ext uri="{FF2B5EF4-FFF2-40B4-BE49-F238E27FC236}">
                <a16:creationId xmlns:a16="http://schemas.microsoft.com/office/drawing/2014/main" id="{B79A5A75-5D3D-0FEA-D1DD-3F7343D36B86}"/>
              </a:ext>
            </a:extLst>
          </p:cNvPr>
          <p:cNvSpPr>
            <a:spLocks noGrp="1"/>
          </p:cNvSpPr>
          <p:nvPr>
            <p:ph type="title"/>
          </p:nvPr>
        </p:nvSpPr>
        <p:spPr>
          <a:xfrm>
            <a:off x="1137688" y="2216776"/>
            <a:ext cx="3932237" cy="1600200"/>
          </a:xfrm>
        </p:spPr>
        <p:txBody>
          <a:bodyPr anchor="ctr"/>
          <a:lstStyle>
            <a:lvl1pPr algn="l">
              <a:defRPr sz="3200"/>
            </a:lvl1pPr>
          </a:lstStyle>
          <a:p>
            <a:r>
              <a:rPr lang="en-US"/>
              <a:t>Click to edit Master title style</a:t>
            </a:r>
          </a:p>
        </p:txBody>
      </p:sp>
    </p:spTree>
    <p:extLst>
      <p:ext uri="{BB962C8B-B14F-4D97-AF65-F5344CB8AC3E}">
        <p14:creationId xmlns:p14="http://schemas.microsoft.com/office/powerpoint/2010/main" val="14165889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Title 3">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0FFCF4A-6A11-A797-EB0D-1A7F29B74896}"/>
              </a:ext>
            </a:extLst>
          </p:cNvPr>
          <p:cNvSpPr>
            <a:spLocks noGrp="1"/>
          </p:cNvSpPr>
          <p:nvPr>
            <p:ph type="sldNum" sz="quarter" idx="10"/>
          </p:nvPr>
        </p:nvSpPr>
        <p:spPr/>
        <p:txBody>
          <a:bodyPr/>
          <a:lstStyle/>
          <a:p>
            <a:fld id="{B7AC252A-00EF-46A7-A6CC-12A0F7A8E9EF}" type="slidenum">
              <a:rPr lang="en-US" smtClean="0"/>
              <a:pPr/>
              <a:t>‹#›</a:t>
            </a:fld>
            <a:endParaRPr lang="en-US"/>
          </a:p>
        </p:txBody>
      </p:sp>
      <p:sp>
        <p:nvSpPr>
          <p:cNvPr id="8" name="Picture Placeholder 8">
            <a:extLst>
              <a:ext uri="{FF2B5EF4-FFF2-40B4-BE49-F238E27FC236}">
                <a16:creationId xmlns:a16="http://schemas.microsoft.com/office/drawing/2014/main" id="{19551B8A-B871-EEAD-8D09-B547AC675A0A}"/>
              </a:ext>
            </a:extLst>
          </p:cNvPr>
          <p:cNvSpPr>
            <a:spLocks noGrp="1"/>
          </p:cNvSpPr>
          <p:nvPr>
            <p:ph type="pic" sz="quarter" idx="14"/>
          </p:nvPr>
        </p:nvSpPr>
        <p:spPr>
          <a:xfrm>
            <a:off x="6096000" y="0"/>
            <a:ext cx="6096000" cy="6858000"/>
          </a:xfrm>
          <a:prstGeom prst="rect">
            <a:avLst/>
          </a:prstGeom>
          <a:solidFill>
            <a:schemeClr val="bg1">
              <a:lumMod val="95000"/>
            </a:schemeClr>
          </a:solidFill>
        </p:spPr>
        <p:txBody>
          <a:bodyPr>
            <a:normAutofit/>
          </a:bodyPr>
          <a:lstStyle>
            <a:lvl1pPr>
              <a:defRPr sz="1051"/>
            </a:lvl1pPr>
          </a:lstStyle>
          <a:p>
            <a:r>
              <a:rPr lang="en-US"/>
              <a:t>Click icon to add picture</a:t>
            </a:r>
          </a:p>
        </p:txBody>
      </p:sp>
      <p:sp>
        <p:nvSpPr>
          <p:cNvPr id="2" name="Round Diagonal Corner Rectangle 1">
            <a:extLst>
              <a:ext uri="{FF2B5EF4-FFF2-40B4-BE49-F238E27FC236}">
                <a16:creationId xmlns:a16="http://schemas.microsoft.com/office/drawing/2014/main" id="{45B4A4C1-3A66-5A5E-5881-E5B24151FFEA}"/>
              </a:ext>
            </a:extLst>
          </p:cNvPr>
          <p:cNvSpPr/>
          <p:nvPr userDrawn="1"/>
        </p:nvSpPr>
        <p:spPr>
          <a:xfrm>
            <a:off x="959475" y="1938270"/>
            <a:ext cx="4288665" cy="2157212"/>
          </a:xfrm>
          <a:prstGeom prst="round2DiagRect">
            <a:avLst/>
          </a:prstGeom>
          <a:solidFill>
            <a:srgbClr val="64EDD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a:extLst>
              <a:ext uri="{FF2B5EF4-FFF2-40B4-BE49-F238E27FC236}">
                <a16:creationId xmlns:a16="http://schemas.microsoft.com/office/drawing/2014/main" id="{B79A5A75-5D3D-0FEA-D1DD-3F7343D36B86}"/>
              </a:ext>
            </a:extLst>
          </p:cNvPr>
          <p:cNvSpPr>
            <a:spLocks noGrp="1"/>
          </p:cNvSpPr>
          <p:nvPr>
            <p:ph type="title"/>
          </p:nvPr>
        </p:nvSpPr>
        <p:spPr>
          <a:xfrm>
            <a:off x="1137688" y="2216776"/>
            <a:ext cx="3932237" cy="1600200"/>
          </a:xfrm>
        </p:spPr>
        <p:txBody>
          <a:bodyPr anchor="ctr"/>
          <a:lstStyle>
            <a:lvl1pPr algn="l">
              <a:defRPr sz="3200"/>
            </a:lvl1pPr>
          </a:lstStyle>
          <a:p>
            <a:r>
              <a:rPr lang="en-US"/>
              <a:t>Click to edit Master title style</a:t>
            </a:r>
          </a:p>
        </p:txBody>
      </p:sp>
      <p:sp>
        <p:nvSpPr>
          <p:cNvPr id="4" name="Rectangle 3">
            <a:extLst>
              <a:ext uri="{FF2B5EF4-FFF2-40B4-BE49-F238E27FC236}">
                <a16:creationId xmlns:a16="http://schemas.microsoft.com/office/drawing/2014/main" id="{E36A4D65-379C-CD7E-1BF1-FCC0CB90BF53}"/>
              </a:ext>
            </a:extLst>
          </p:cNvPr>
          <p:cNvSpPr/>
          <p:nvPr userDrawn="1"/>
        </p:nvSpPr>
        <p:spPr>
          <a:xfrm>
            <a:off x="1588" y="6668814"/>
            <a:ext cx="189186" cy="189186"/>
          </a:xfrm>
          <a:prstGeom prst="rect">
            <a:avLst/>
          </a:prstGeom>
          <a:solidFill>
            <a:srgbClr val="E98D24"/>
          </a:solidFill>
          <a:ln>
            <a:solidFill>
              <a:srgbClr val="E98D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0C9792B4-DC79-47CE-05E4-AC1482A599A0}"/>
              </a:ext>
            </a:extLst>
          </p:cNvPr>
          <p:cNvSpPr txBox="1"/>
          <p:nvPr userDrawn="1"/>
        </p:nvSpPr>
        <p:spPr>
          <a:xfrm>
            <a:off x="190774" y="6538009"/>
            <a:ext cx="1914307" cy="18466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300" normalizeH="0" baseline="0" noProof="0">
                <a:ln>
                  <a:noFill/>
                </a:ln>
                <a:solidFill>
                  <a:prstClr val="black"/>
                </a:solidFill>
                <a:effectLst/>
                <a:uLnTx/>
                <a:uFillTx/>
                <a:latin typeface="Montserrat Light" pitchFamily="2" charset="77"/>
                <a:ea typeface="Lato Medium" panose="020F0502020204030203" pitchFamily="34" charset="0"/>
                <a:cs typeface="Lato Medium" panose="020F0502020204030203" pitchFamily="34" charset="0"/>
              </a:rPr>
              <a:t>MYGO CONSULTING INC.</a:t>
            </a:r>
          </a:p>
        </p:txBody>
      </p:sp>
    </p:spTree>
    <p:extLst>
      <p:ext uri="{BB962C8B-B14F-4D97-AF65-F5344CB8AC3E}">
        <p14:creationId xmlns:p14="http://schemas.microsoft.com/office/powerpoint/2010/main" val="23582375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Title 4">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0FFCF4A-6A11-A797-EB0D-1A7F29B74896}"/>
              </a:ext>
            </a:extLst>
          </p:cNvPr>
          <p:cNvSpPr>
            <a:spLocks noGrp="1"/>
          </p:cNvSpPr>
          <p:nvPr>
            <p:ph type="sldNum" sz="quarter" idx="10"/>
          </p:nvPr>
        </p:nvSpPr>
        <p:spPr/>
        <p:txBody>
          <a:bodyPr/>
          <a:lstStyle/>
          <a:p>
            <a:fld id="{B7AC252A-00EF-46A7-A6CC-12A0F7A8E9EF}" type="slidenum">
              <a:rPr lang="en-US" smtClean="0"/>
              <a:pPr/>
              <a:t>‹#›</a:t>
            </a:fld>
            <a:endParaRPr lang="en-US"/>
          </a:p>
        </p:txBody>
      </p:sp>
      <p:sp>
        <p:nvSpPr>
          <p:cNvPr id="4" name="Rectangle 3">
            <a:extLst>
              <a:ext uri="{FF2B5EF4-FFF2-40B4-BE49-F238E27FC236}">
                <a16:creationId xmlns:a16="http://schemas.microsoft.com/office/drawing/2014/main" id="{0DF9A993-7C8A-EE6B-0CA1-7050115D97AA}"/>
              </a:ext>
            </a:extLst>
          </p:cNvPr>
          <p:cNvSpPr/>
          <p:nvPr userDrawn="1"/>
        </p:nvSpPr>
        <p:spPr>
          <a:xfrm>
            <a:off x="0" y="0"/>
            <a:ext cx="6096000" cy="6858000"/>
          </a:xfrm>
          <a:prstGeom prst="rect">
            <a:avLst/>
          </a:prstGeom>
          <a:solidFill>
            <a:srgbClr val="DAF2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Picture Placeholder 8">
            <a:extLst>
              <a:ext uri="{FF2B5EF4-FFF2-40B4-BE49-F238E27FC236}">
                <a16:creationId xmlns:a16="http://schemas.microsoft.com/office/drawing/2014/main" id="{19551B8A-B871-EEAD-8D09-B547AC675A0A}"/>
              </a:ext>
            </a:extLst>
          </p:cNvPr>
          <p:cNvSpPr>
            <a:spLocks noGrp="1"/>
          </p:cNvSpPr>
          <p:nvPr>
            <p:ph type="pic" sz="quarter" idx="14"/>
          </p:nvPr>
        </p:nvSpPr>
        <p:spPr>
          <a:xfrm>
            <a:off x="6096000" y="0"/>
            <a:ext cx="6096000" cy="6858000"/>
          </a:xfrm>
          <a:prstGeom prst="rect">
            <a:avLst/>
          </a:prstGeom>
          <a:solidFill>
            <a:schemeClr val="bg1">
              <a:lumMod val="95000"/>
            </a:schemeClr>
          </a:solidFill>
        </p:spPr>
        <p:txBody>
          <a:bodyPr>
            <a:normAutofit/>
          </a:bodyPr>
          <a:lstStyle>
            <a:lvl1pPr>
              <a:defRPr sz="1051"/>
            </a:lvl1pPr>
          </a:lstStyle>
          <a:p>
            <a:r>
              <a:rPr lang="en-US"/>
              <a:t>Click icon to add picture</a:t>
            </a:r>
          </a:p>
        </p:txBody>
      </p:sp>
      <p:sp>
        <p:nvSpPr>
          <p:cNvPr id="2" name="Round Diagonal Corner Rectangle 1">
            <a:extLst>
              <a:ext uri="{FF2B5EF4-FFF2-40B4-BE49-F238E27FC236}">
                <a16:creationId xmlns:a16="http://schemas.microsoft.com/office/drawing/2014/main" id="{45B4A4C1-3A66-5A5E-5881-E5B24151FFEA}"/>
              </a:ext>
            </a:extLst>
          </p:cNvPr>
          <p:cNvSpPr/>
          <p:nvPr userDrawn="1"/>
        </p:nvSpPr>
        <p:spPr>
          <a:xfrm>
            <a:off x="959475" y="1938270"/>
            <a:ext cx="4288665" cy="2157212"/>
          </a:xfrm>
          <a:prstGeom prst="round2DiagRect">
            <a:avLst/>
          </a:prstGeom>
          <a:solidFill>
            <a:srgbClr val="A6E0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a:extLst>
              <a:ext uri="{FF2B5EF4-FFF2-40B4-BE49-F238E27FC236}">
                <a16:creationId xmlns:a16="http://schemas.microsoft.com/office/drawing/2014/main" id="{B79A5A75-5D3D-0FEA-D1DD-3F7343D36B86}"/>
              </a:ext>
            </a:extLst>
          </p:cNvPr>
          <p:cNvSpPr>
            <a:spLocks noGrp="1"/>
          </p:cNvSpPr>
          <p:nvPr>
            <p:ph type="title"/>
          </p:nvPr>
        </p:nvSpPr>
        <p:spPr>
          <a:xfrm>
            <a:off x="1137688" y="2216776"/>
            <a:ext cx="3932237" cy="1600200"/>
          </a:xfrm>
        </p:spPr>
        <p:txBody>
          <a:bodyPr anchor="ctr"/>
          <a:lstStyle>
            <a:lvl1pPr algn="l">
              <a:defRPr sz="3200"/>
            </a:lvl1pPr>
          </a:lstStyle>
          <a:p>
            <a:r>
              <a:rPr lang="en-US"/>
              <a:t>Click to edit Master title style</a:t>
            </a:r>
          </a:p>
        </p:txBody>
      </p:sp>
    </p:spTree>
    <p:extLst>
      <p:ext uri="{BB962C8B-B14F-4D97-AF65-F5344CB8AC3E}">
        <p14:creationId xmlns:p14="http://schemas.microsoft.com/office/powerpoint/2010/main" val="34110725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21FBD5D-85CF-2F94-CB95-5285BAFE8A2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B641C4A-8123-5053-E295-F755C59D2D9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5EEC4C0C-147B-1D23-A012-EF352F129212}"/>
              </a:ext>
            </a:extLst>
          </p:cNvPr>
          <p:cNvSpPr>
            <a:spLocks noGrp="1"/>
          </p:cNvSpPr>
          <p:nvPr>
            <p:ph type="sldNum" sz="quarter" idx="4"/>
          </p:nvPr>
        </p:nvSpPr>
        <p:spPr>
          <a:xfrm>
            <a:off x="9140952" y="6447779"/>
            <a:ext cx="2743200" cy="365125"/>
          </a:xfrm>
          <a:prstGeom prst="rect">
            <a:avLst/>
          </a:prstGeom>
        </p:spPr>
        <p:txBody>
          <a:bodyPr vert="horz" lIns="91440" tIns="45720" rIns="91440" bIns="45720" rtlCol="0" anchor="ctr"/>
          <a:lstStyle>
            <a:lvl1pPr algn="r">
              <a:defRPr sz="600">
                <a:solidFill>
                  <a:schemeClr val="tx1">
                    <a:tint val="75000"/>
                  </a:schemeClr>
                </a:solidFill>
                <a:latin typeface="Montserrat" pitchFamily="2" charset="77"/>
              </a:defRPr>
            </a:lvl1pPr>
          </a:lstStyle>
          <a:p>
            <a:fld id="{B7AC252A-00EF-46A7-A6CC-12A0F7A8E9EF}" type="slidenum">
              <a:rPr lang="en-US" smtClean="0"/>
              <a:pPr/>
              <a:t>‹#›</a:t>
            </a:fld>
            <a:endParaRPr lang="en-US"/>
          </a:p>
        </p:txBody>
      </p:sp>
    </p:spTree>
    <p:extLst>
      <p:ext uri="{BB962C8B-B14F-4D97-AF65-F5344CB8AC3E}">
        <p14:creationId xmlns:p14="http://schemas.microsoft.com/office/powerpoint/2010/main" val="3659462935"/>
      </p:ext>
    </p:extLst>
  </p:cSld>
  <p:clrMap bg1="lt1" tx1="dk1" bg2="lt2" tx2="dk2" accent1="accent1" accent2="accent2" accent3="accent3" accent4="accent4" accent5="accent5" accent6="accent6" hlink="hlink" folHlink="folHlink"/>
  <p:sldLayoutIdLst>
    <p:sldLayoutId id="2147483681" r:id="rId1"/>
    <p:sldLayoutId id="2147483735" r:id="rId2"/>
    <p:sldLayoutId id="2147483747" r:id="rId3"/>
    <p:sldLayoutId id="2147483675" r:id="rId4"/>
    <p:sldLayoutId id="2147483737" r:id="rId5"/>
    <p:sldLayoutId id="2147483738" r:id="rId6"/>
    <p:sldLayoutId id="2147483740" r:id="rId7"/>
    <p:sldLayoutId id="2147483745" r:id="rId8"/>
    <p:sldLayoutId id="2147483742" r:id="rId9"/>
    <p:sldLayoutId id="2147483744" r:id="rId10"/>
    <p:sldLayoutId id="2147483741" r:id="rId11"/>
    <p:sldLayoutId id="2147483734" r:id="rId12"/>
    <p:sldLayoutId id="2147483678" r:id="rId13"/>
    <p:sldLayoutId id="2147483676" r:id="rId14"/>
    <p:sldLayoutId id="2147483677" r:id="rId15"/>
    <p:sldLayoutId id="2147483680" r:id="rId16"/>
    <p:sldLayoutId id="2147483682" r:id="rId17"/>
    <p:sldLayoutId id="2147483683" r:id="rId18"/>
    <p:sldLayoutId id="2147483684" r:id="rId19"/>
    <p:sldLayoutId id="2147483685" r:id="rId20"/>
    <p:sldLayoutId id="2147483687" r:id="rId21"/>
    <p:sldLayoutId id="2147483733" r:id="rId22"/>
    <p:sldLayoutId id="2147483746" r:id="rId23"/>
    <p:sldLayoutId id="2147483749" r:id="rId24"/>
    <p:sldLayoutId id="2147483750" r:id="rId25"/>
  </p:sldLayoutIdLst>
  <p:txStyles>
    <p:titleStyle>
      <a:lvl1pPr algn="l" defTabSz="914400" rtl="0" eaLnBrk="1" latinLnBrk="0" hangingPunct="1">
        <a:lnSpc>
          <a:spcPct val="90000"/>
        </a:lnSpc>
        <a:spcBef>
          <a:spcPct val="0"/>
        </a:spcBef>
        <a:buNone/>
        <a:defRPr sz="4000" kern="1200" baseline="0">
          <a:solidFill>
            <a:schemeClr val="tx1"/>
          </a:solidFill>
          <a:latin typeface="Montserrat" pitchFamily="2"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5.xml"/><Relationship Id="rId2" Type="http://schemas.openxmlformats.org/officeDocument/2006/relationships/customXml" Target="../../customXml/item2.xml"/><Relationship Id="rId1" Type="http://schemas.openxmlformats.org/officeDocument/2006/relationships/customXml" Target="../../customXml/item1.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5.xml"/><Relationship Id="rId2" Type="http://schemas.openxmlformats.org/officeDocument/2006/relationships/customXml" Target="../../customXml/item4.xml"/><Relationship Id="rId1" Type="http://schemas.openxmlformats.org/officeDocument/2006/relationships/customXml" Target="../../customXml/item3.xml"/><Relationship Id="rId4"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2" Type="http://schemas.openxmlformats.org/officeDocument/2006/relationships/hyperlink" Target="mailto:Toros.aledjian@mygoconsulting.com" TargetMode="External"/><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32" name="Google Shape;132;p1"/>
          <p:cNvSpPr/>
          <p:nvPr/>
        </p:nvSpPr>
        <p:spPr>
          <a:xfrm>
            <a:off x="0" y="4991067"/>
            <a:ext cx="5841200" cy="731600"/>
          </a:xfrm>
          <a:prstGeom prst="parallelogram">
            <a:avLst>
              <a:gd name="adj" fmla="val 32427"/>
            </a:avLst>
          </a:prstGeom>
          <a:solidFill>
            <a:srgbClr val="123B5C"/>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pic>
        <p:nvPicPr>
          <p:cNvPr id="127" name="Google Shape;127;p1"/>
          <p:cNvPicPr preferRelativeResize="0"/>
          <p:nvPr/>
        </p:nvPicPr>
        <p:blipFill rotWithShape="1">
          <a:blip r:embed="rId3">
            <a:alphaModFix/>
          </a:blip>
          <a:srcRect l="11329" r="11337"/>
          <a:stretch/>
        </p:blipFill>
        <p:spPr>
          <a:xfrm>
            <a:off x="5411257" y="19832"/>
            <a:ext cx="8214556" cy="6872111"/>
          </a:xfrm>
          <a:prstGeom prst="parallelogram">
            <a:avLst>
              <a:gd name="adj" fmla="val 32406"/>
            </a:avLst>
          </a:prstGeom>
          <a:noFill/>
          <a:ln>
            <a:noFill/>
          </a:ln>
        </p:spPr>
      </p:pic>
      <p:sp>
        <p:nvSpPr>
          <p:cNvPr id="128" name="Google Shape;128;p1"/>
          <p:cNvSpPr txBox="1">
            <a:spLocks noGrp="1"/>
          </p:cNvSpPr>
          <p:nvPr>
            <p:ph type="ctrTitle" idx="4294967295"/>
          </p:nvPr>
        </p:nvSpPr>
        <p:spPr>
          <a:xfrm>
            <a:off x="0" y="888524"/>
            <a:ext cx="6219700" cy="2156302"/>
          </a:xfrm>
          <a:prstGeom prst="rect">
            <a:avLst/>
          </a:prstGeom>
          <a:noFill/>
          <a:ln>
            <a:noFill/>
          </a:ln>
        </p:spPr>
        <p:txBody>
          <a:bodyPr spcFirstLastPara="1" vert="horz" wrap="square" lIns="121900" tIns="121900" rIns="121900" bIns="121900" rtlCol="0" anchor="b" anchorCtr="0">
            <a:noAutofit/>
          </a:bodyPr>
          <a:lstStyle/>
          <a:p>
            <a:pPr algn="ctr">
              <a:lnSpc>
                <a:spcPct val="80000"/>
              </a:lnSpc>
              <a:spcBef>
                <a:spcPts val="0"/>
              </a:spcBef>
              <a:buSzPts val="5200"/>
            </a:pPr>
            <a:r>
              <a:rPr lang="en-US" sz="3600" b="1" dirty="0">
                <a:solidFill>
                  <a:srgbClr val="D30F15"/>
                </a:solidFill>
                <a:cs typeface="Poppins" pitchFamily="2" charset="77"/>
              </a:rPr>
              <a:t>Shaping the Future of your Enterprise with SAP Integration Suite and Business AI</a:t>
            </a:r>
          </a:p>
        </p:txBody>
      </p:sp>
      <p:sp>
        <p:nvSpPr>
          <p:cNvPr id="133" name="Google Shape;133;p1"/>
          <p:cNvSpPr txBox="1">
            <a:spLocks noGrp="1"/>
          </p:cNvSpPr>
          <p:nvPr>
            <p:ph type="subTitle" idx="4294967295"/>
          </p:nvPr>
        </p:nvSpPr>
        <p:spPr>
          <a:xfrm>
            <a:off x="0" y="4991100"/>
            <a:ext cx="5302250" cy="731838"/>
          </a:xfrm>
          <a:prstGeom prst="rect">
            <a:avLst/>
          </a:prstGeom>
          <a:noFill/>
          <a:ln>
            <a:noFill/>
          </a:ln>
        </p:spPr>
        <p:txBody>
          <a:bodyPr spcFirstLastPara="1" vert="horz" wrap="square" lIns="121900" tIns="121900" rIns="121900" bIns="121900" rtlCol="0" anchor="ctr" anchorCtr="0">
            <a:noAutofit/>
          </a:bodyPr>
          <a:lstStyle/>
          <a:p>
            <a:pPr marL="0" indent="0" algn="ctr">
              <a:lnSpc>
                <a:spcPct val="100000"/>
              </a:lnSpc>
              <a:spcBef>
                <a:spcPts val="0"/>
              </a:spcBef>
              <a:buSzPts val="1600"/>
              <a:buNone/>
            </a:pPr>
            <a:r>
              <a:rPr lang="en-US" sz="2800" b="1">
                <a:solidFill>
                  <a:schemeClr val="bg1"/>
                </a:solidFill>
                <a:latin typeface="Montserrat" pitchFamily="2" charset="77"/>
                <a:cs typeface="Poppins" pitchFamily="2" charset="77"/>
              </a:rPr>
              <a:t>Think SAP</a:t>
            </a:r>
            <a:r>
              <a:rPr lang="en-US" sz="2800" b="1">
                <a:solidFill>
                  <a:srgbClr val="FF9B00"/>
                </a:solidFill>
                <a:latin typeface="Montserrat" pitchFamily="2" charset="77"/>
                <a:cs typeface="Poppins" pitchFamily="2" charset="77"/>
              </a:rPr>
              <a:t> Think Mygo</a:t>
            </a:r>
          </a:p>
        </p:txBody>
      </p:sp>
      <p:cxnSp>
        <p:nvCxnSpPr>
          <p:cNvPr id="129" name="Google Shape;129;p1"/>
          <p:cNvCxnSpPr/>
          <p:nvPr/>
        </p:nvCxnSpPr>
        <p:spPr>
          <a:xfrm rot="10800000" flipH="1">
            <a:off x="254100" y="3169900"/>
            <a:ext cx="5965600" cy="18400"/>
          </a:xfrm>
          <a:prstGeom prst="straightConnector1">
            <a:avLst/>
          </a:prstGeom>
          <a:noFill/>
          <a:ln w="19050" cap="flat" cmpd="sng">
            <a:solidFill>
              <a:srgbClr val="123B5C"/>
            </a:solidFill>
            <a:prstDash val="solid"/>
            <a:round/>
            <a:headEnd type="none" w="sm" len="sm"/>
            <a:tailEnd type="none" w="sm" len="sm"/>
          </a:ln>
        </p:spPr>
      </p:cxnSp>
      <p:cxnSp>
        <p:nvCxnSpPr>
          <p:cNvPr id="130" name="Google Shape;130;p1"/>
          <p:cNvCxnSpPr/>
          <p:nvPr/>
        </p:nvCxnSpPr>
        <p:spPr>
          <a:xfrm flipH="1">
            <a:off x="6414467" y="0"/>
            <a:ext cx="1042000" cy="3158400"/>
          </a:xfrm>
          <a:prstGeom prst="straightConnector1">
            <a:avLst/>
          </a:prstGeom>
          <a:noFill/>
          <a:ln w="19050" cap="flat" cmpd="sng">
            <a:solidFill>
              <a:srgbClr val="123B5C"/>
            </a:solidFill>
            <a:prstDash val="solid"/>
            <a:round/>
            <a:headEnd type="none" w="sm" len="sm"/>
            <a:tailEnd type="none" w="sm" len="sm"/>
          </a:ln>
        </p:spPr>
      </p:cxnSp>
      <p:cxnSp>
        <p:nvCxnSpPr>
          <p:cNvPr id="131" name="Google Shape;131;p1"/>
          <p:cNvCxnSpPr/>
          <p:nvPr/>
        </p:nvCxnSpPr>
        <p:spPr>
          <a:xfrm flipH="1">
            <a:off x="11334567" y="3551600"/>
            <a:ext cx="1077600" cy="3306400"/>
          </a:xfrm>
          <a:prstGeom prst="straightConnector1">
            <a:avLst/>
          </a:prstGeom>
          <a:noFill/>
          <a:ln w="19050" cap="flat" cmpd="sng">
            <a:solidFill>
              <a:schemeClr val="lt2"/>
            </a:solidFill>
            <a:prstDash val="solid"/>
            <a:round/>
            <a:headEnd type="none" w="sm" len="sm"/>
            <a:tailEnd type="none" w="sm" len="sm"/>
          </a:ln>
        </p:spPr>
      </p:cxnSp>
      <p:sp>
        <p:nvSpPr>
          <p:cNvPr id="2" name="Rectangle 1">
            <a:extLst>
              <a:ext uri="{FF2B5EF4-FFF2-40B4-BE49-F238E27FC236}">
                <a16:creationId xmlns:a16="http://schemas.microsoft.com/office/drawing/2014/main" id="{58852321-A029-E616-04BD-7ADAA42E53A3}"/>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3" name="Rectangle 2">
            <a:extLst>
              <a:ext uri="{FF2B5EF4-FFF2-40B4-BE49-F238E27FC236}">
                <a16:creationId xmlns:a16="http://schemas.microsoft.com/office/drawing/2014/main" id="{9724A7FD-91A4-0278-B39A-79F8EFCD004D}"/>
              </a:ext>
            </a:extLst>
          </p:cNvPr>
          <p:cNvSpPr>
            <a:spLocks noChangeArrowheads="1"/>
          </p:cNvSpPr>
          <p:nvPr/>
        </p:nvSpPr>
        <p:spPr bwMode="auto">
          <a:xfrm>
            <a:off x="152400" y="152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object 2"/>
          <p:cNvSpPr txBox="1"/>
          <p:nvPr/>
        </p:nvSpPr>
        <p:spPr>
          <a:xfrm>
            <a:off x="480616" y="390195"/>
            <a:ext cx="11322997" cy="615553"/>
          </a:xfrm>
          <a:prstGeom prst="rect">
            <a:avLst/>
          </a:prstGeom>
        </p:spPr>
        <p:txBody>
          <a:bodyPr vert="horz" wrap="square" lIns="0" tIns="0" rIns="0" bIns="0" rtlCol="0" anchor="t">
            <a:spAutoFit/>
          </a:bodyPr>
          <a:lstStyle/>
          <a:p>
            <a:pPr marL="11902"/>
            <a:r>
              <a:rPr lang="en-CA" sz="2000" b="1" dirty="0">
                <a:latin typeface="Arial" panose="020B0604020202020204" pitchFamily="34" charset="0"/>
                <a:cs typeface="Arial" panose="020B0604020202020204" pitchFamily="34" charset="0"/>
              </a:rPr>
              <a:t>Mygo is pleased to invite you to this 1-day invitation-only event in Chicago on February 26, 2025</a:t>
            </a:r>
          </a:p>
        </p:txBody>
      </p:sp>
      <p:sp>
        <p:nvSpPr>
          <p:cNvPr id="5" name="Rectangle 4">
            <a:extLst>
              <a:ext uri="{FF2B5EF4-FFF2-40B4-BE49-F238E27FC236}">
                <a16:creationId xmlns:a16="http://schemas.microsoft.com/office/drawing/2014/main" id="{8008451E-3403-4CBC-9ED7-DDBA67A18146}"/>
              </a:ext>
            </a:extLst>
          </p:cNvPr>
          <p:cNvSpPr/>
          <p:nvPr/>
        </p:nvSpPr>
        <p:spPr>
          <a:xfrm>
            <a:off x="595222" y="1628507"/>
            <a:ext cx="10550105" cy="4355038"/>
          </a:xfrm>
          <a:prstGeom prst="rect">
            <a:avLst/>
          </a:prstGeom>
        </p:spPr>
        <p:txBody>
          <a:bodyPr wrap="square">
            <a:spAutoFit/>
          </a:bodyPr>
          <a:lstStyle/>
          <a:p>
            <a:pPr>
              <a:spcBef>
                <a:spcPts val="600"/>
              </a:spcBef>
            </a:pPr>
            <a:r>
              <a:rPr lang="en-CA" dirty="0">
                <a:cs typeface="Arial" panose="020B0604020202020204" pitchFamily="34" charset="0"/>
              </a:rPr>
              <a:t>Attending this Virtual Event will enable you to: </a:t>
            </a:r>
          </a:p>
          <a:p>
            <a:pPr marL="285664" indent="-285664">
              <a:spcBef>
                <a:spcPts val="600"/>
              </a:spcBef>
              <a:buFont typeface="Wingdings" panose="05000000000000000000" pitchFamily="2" charset="2"/>
              <a:buChar char="Ø"/>
            </a:pPr>
            <a:r>
              <a:rPr lang="en-US" dirty="0"/>
              <a:t>Gain competitive advantage with SAP BTP Integration Suite as a vital component of keeping the core clean, establish efficient enterprise by allowing most companies to</a:t>
            </a:r>
          </a:p>
          <a:p>
            <a:pPr marL="285664" marR="0" indent="-285664">
              <a:spcBef>
                <a:spcPts val="600"/>
              </a:spcBef>
              <a:buFont typeface="Wingdings" panose="05000000000000000000" pitchFamily="2" charset="2"/>
              <a:buChar char="Ø"/>
            </a:pPr>
            <a:r>
              <a:rPr lang="en-CA"/>
              <a:t>Discover </a:t>
            </a:r>
            <a:r>
              <a:rPr lang="en-CA" dirty="0"/>
              <a:t>how SAP BTP AI products revolutionize business operations through intelligent digital assistants, automated document processing, and custom AI solutions for ERP use cases, with real-world examples and success stories.</a:t>
            </a:r>
            <a:endParaRPr lang="en-US" dirty="0"/>
          </a:p>
          <a:p>
            <a:pPr marL="285664" marR="0" indent="-285664">
              <a:spcBef>
                <a:spcPts val="600"/>
              </a:spcBef>
              <a:buFont typeface="Wingdings" panose="05000000000000000000" pitchFamily="2" charset="2"/>
              <a:buChar char="Ø"/>
            </a:pPr>
            <a:r>
              <a:rPr lang="en-CA" dirty="0"/>
              <a:t>Learn to leverage Large Language Models (LLMs) and master prompt engineering using Gen AI Hub, while exploring advanced semantic search and data analysis capabilities with HANA Cloud Vector Engine to create powerful AI-driven applications</a:t>
            </a:r>
            <a:endParaRPr lang="en-US" dirty="0"/>
          </a:p>
          <a:p>
            <a:pPr marL="285664" indent="-285664">
              <a:spcBef>
                <a:spcPts val="600"/>
              </a:spcBef>
              <a:buFont typeface="Wingdings" panose="05000000000000000000" pitchFamily="2" charset="2"/>
              <a:buChar char="Ø"/>
            </a:pPr>
            <a:r>
              <a:rPr lang="en-US" dirty="0"/>
              <a:t>Learn how customers are using advanced insights and data-driven decision tools with confidence for all area of your organization and how they combine for a holistic benefit across the SAP Business Technology Platform.</a:t>
            </a:r>
          </a:p>
          <a:p>
            <a:pPr marL="285664" indent="-285664">
              <a:spcBef>
                <a:spcPts val="600"/>
              </a:spcBef>
              <a:buFont typeface="Wingdings" panose="05000000000000000000" pitchFamily="2" charset="2"/>
              <a:buChar char="Ø"/>
            </a:pPr>
            <a:r>
              <a:rPr lang="en-US" dirty="0"/>
              <a:t>Get insights on how to improve your processes to increase employee retention, improve customer experience, and reduce cost through SAP Business Technology Platform</a:t>
            </a:r>
          </a:p>
        </p:txBody>
      </p:sp>
    </p:spTree>
    <p:extLst>
      <p:ext uri="{BB962C8B-B14F-4D97-AF65-F5344CB8AC3E}">
        <p14:creationId xmlns:p14="http://schemas.microsoft.com/office/powerpoint/2010/main" val="427046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3538" name="Rectangle 2"/>
          <p:cNvSpPr>
            <a:spLocks noGrp="1" noChangeArrowheads="1"/>
          </p:cNvSpPr>
          <p:nvPr>
            <p:ph type="title"/>
          </p:nvPr>
        </p:nvSpPr>
        <p:spPr>
          <a:xfrm>
            <a:off x="503870" y="504761"/>
            <a:ext cx="11183564" cy="707702"/>
          </a:xfrm>
        </p:spPr>
        <p:txBody>
          <a:bodyPr>
            <a:normAutofit fontScale="90000"/>
          </a:bodyPr>
          <a:lstStyle/>
          <a:p>
            <a:r>
              <a:rPr lang="en-US" dirty="0"/>
              <a:t>Agenda </a:t>
            </a:r>
            <a:br>
              <a:rPr lang="en-US" dirty="0"/>
            </a:br>
            <a:r>
              <a:rPr lang="en-US" sz="2199" dirty="0">
                <a:latin typeface="+mn-lt"/>
              </a:rPr>
              <a:t>February 26, 2025</a:t>
            </a:r>
          </a:p>
        </p:txBody>
      </p:sp>
      <p:graphicFrame>
        <p:nvGraphicFramePr>
          <p:cNvPr id="833717" name="Group 181" descr="Time Topic Referee"/>
          <p:cNvGraphicFramePr>
            <a:graphicFrameLocks noGrp="1"/>
          </p:cNvGraphicFramePr>
          <p:nvPr>
            <p:extLst>
              <p:ext uri="{D42A27DB-BD31-4B8C-83A1-F6EECF244321}">
                <p14:modId xmlns:p14="http://schemas.microsoft.com/office/powerpoint/2010/main" val="2211036923"/>
              </p:ext>
            </p:extLst>
          </p:nvPr>
        </p:nvGraphicFramePr>
        <p:xfrm>
          <a:off x="490684" y="1301928"/>
          <a:ext cx="11509638" cy="5463584"/>
        </p:xfrm>
        <a:graphic>
          <a:graphicData uri="http://schemas.openxmlformats.org/drawingml/2006/table">
            <a:tbl>
              <a:tblPr firstRow="1"/>
              <a:tblGrid>
                <a:gridCol w="1103189">
                  <a:extLst>
                    <a:ext uri="{9D8B030D-6E8A-4147-A177-3AD203B41FA5}">
                      <a16:colId xmlns:a16="http://schemas.microsoft.com/office/drawing/2014/main" val="20000"/>
                    </a:ext>
                  </a:extLst>
                </a:gridCol>
                <a:gridCol w="99590">
                  <a:extLst>
                    <a:ext uri="{9D8B030D-6E8A-4147-A177-3AD203B41FA5}">
                      <a16:colId xmlns:a16="http://schemas.microsoft.com/office/drawing/2014/main" val="20001"/>
                    </a:ext>
                  </a:extLst>
                </a:gridCol>
                <a:gridCol w="4707337">
                  <a:extLst>
                    <a:ext uri="{9D8B030D-6E8A-4147-A177-3AD203B41FA5}">
                      <a16:colId xmlns:a16="http://schemas.microsoft.com/office/drawing/2014/main" val="20002"/>
                    </a:ext>
                  </a:extLst>
                </a:gridCol>
                <a:gridCol w="5090474">
                  <a:extLst>
                    <a:ext uri="{9D8B030D-6E8A-4147-A177-3AD203B41FA5}">
                      <a16:colId xmlns:a16="http://schemas.microsoft.com/office/drawing/2014/main" val="3785860256"/>
                    </a:ext>
                  </a:extLst>
                </a:gridCol>
                <a:gridCol w="509048">
                  <a:extLst>
                    <a:ext uri="{9D8B030D-6E8A-4147-A177-3AD203B41FA5}">
                      <a16:colId xmlns:a16="http://schemas.microsoft.com/office/drawing/2014/main" val="20003"/>
                    </a:ext>
                  </a:extLst>
                </a:gridCol>
              </a:tblGrid>
              <a:tr h="0">
                <a:tc>
                  <a:txBody>
                    <a:bodyPr/>
                    <a:lstStyle/>
                    <a:p>
                      <a:pPr marL="0" marR="0" lvl="0" indent="0" algn="l" defTabSz="914400" rtl="0" eaLnBrk="1" fontAlgn="base" latinLnBrk="0" hangingPunct="1">
                        <a:lnSpc>
                          <a:spcPct val="100000"/>
                        </a:lnSpc>
                        <a:spcBef>
                          <a:spcPct val="75000"/>
                        </a:spcBef>
                        <a:spcAft>
                          <a:spcPct val="0"/>
                        </a:spcAft>
                        <a:buClr>
                          <a:schemeClr val="tx1"/>
                        </a:buClr>
                        <a:buSzPct val="80000"/>
                        <a:buFont typeface="Wingdings" pitchFamily="2" charset="2"/>
                        <a:buNone/>
                        <a:tabLst/>
                      </a:pPr>
                      <a:r>
                        <a:rPr kumimoji="0" lang="en-US" sz="800" b="1" i="0" u="none" strike="noStrike" cap="none" normalizeH="0" baseline="0" dirty="0">
                          <a:ln>
                            <a:noFill/>
                          </a:ln>
                          <a:solidFill>
                            <a:schemeClr val="tx1"/>
                          </a:solidFill>
                          <a:effectLst/>
                          <a:latin typeface="Arial" panose="020B0604020202020204" pitchFamily="34" charset="0"/>
                          <a:ea typeface="Arial Unicode MS" pitchFamily="34" charset="-128"/>
                          <a:cs typeface="Arial" panose="020B0604020202020204" pitchFamily="34" charset="0"/>
                        </a:rPr>
                        <a:t>Time</a:t>
                      </a:r>
                    </a:p>
                  </a:txBody>
                  <a:tcPr marL="35991" marR="35991" marT="35991" marB="35991"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75000"/>
                        </a:spcBef>
                        <a:spcAft>
                          <a:spcPct val="0"/>
                        </a:spcAft>
                        <a:buClr>
                          <a:schemeClr val="tx1"/>
                        </a:buClr>
                        <a:buSzPct val="80000"/>
                        <a:buFont typeface="Wingdings" pitchFamily="2" charset="2"/>
                        <a:buNone/>
                        <a:tabLst/>
                      </a:pPr>
                      <a:endParaRPr kumimoji="0" lang="en-US" sz="800" b="1" i="0" u="none" strike="noStrike" cap="none" normalizeH="0" baseline="0" dirty="0">
                        <a:ln>
                          <a:noFill/>
                        </a:ln>
                        <a:solidFill>
                          <a:schemeClr val="tx1"/>
                        </a:solidFill>
                        <a:effectLst/>
                        <a:latin typeface="Arial" panose="020B0604020202020204" pitchFamily="34" charset="0"/>
                        <a:ea typeface="Arial Unicode MS" pitchFamily="34" charset="-128"/>
                        <a:cs typeface="Arial" panose="020B0604020202020204" pitchFamily="34" charset="0"/>
                      </a:endParaRPr>
                    </a:p>
                  </a:txBody>
                  <a:tcPr marL="35991" marR="35991" marT="35991" marB="35991"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gridSpan="2">
                  <a:txBody>
                    <a:bodyPr/>
                    <a:lstStyle/>
                    <a:p>
                      <a:pPr marL="0" marR="0" lvl="0" indent="0" algn="l" defTabSz="914400" rtl="0" eaLnBrk="1" fontAlgn="base" latinLnBrk="0" hangingPunct="1">
                        <a:lnSpc>
                          <a:spcPct val="100000"/>
                        </a:lnSpc>
                        <a:spcBef>
                          <a:spcPct val="75000"/>
                        </a:spcBef>
                        <a:spcAft>
                          <a:spcPct val="0"/>
                        </a:spcAft>
                        <a:buClr>
                          <a:schemeClr val="tx1"/>
                        </a:buClr>
                        <a:buSzPct val="80000"/>
                        <a:buFont typeface="Wingdings" pitchFamily="2" charset="2"/>
                        <a:buNone/>
                        <a:tabLst/>
                      </a:pPr>
                      <a:r>
                        <a:rPr kumimoji="0" lang="en-US" sz="800" b="1" i="0" u="none" strike="noStrike" cap="none" normalizeH="0" baseline="0" dirty="0">
                          <a:ln>
                            <a:noFill/>
                          </a:ln>
                          <a:solidFill>
                            <a:schemeClr val="tx1"/>
                          </a:solidFill>
                          <a:effectLst/>
                          <a:latin typeface="Arial" panose="020B0604020202020204" pitchFamily="34" charset="0"/>
                          <a:ea typeface="Arial Unicode MS" pitchFamily="34" charset="-128"/>
                          <a:cs typeface="Arial" panose="020B0604020202020204" pitchFamily="34" charset="0"/>
                        </a:rPr>
                        <a:t>Topics Day 1 – Creating the Generative FRE Enterprise</a:t>
                      </a:r>
                    </a:p>
                  </a:txBody>
                  <a:tcPr marL="35991" marR="35991" marT="35991" marB="35991"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a:txBody>
                    <a:bodyPr/>
                    <a:lstStyle/>
                    <a:p>
                      <a:pPr marL="0" marR="0" lvl="0" indent="0" algn="r" defTabSz="914400" rtl="0" eaLnBrk="1" fontAlgn="base" latinLnBrk="0" hangingPunct="1">
                        <a:lnSpc>
                          <a:spcPct val="100000"/>
                        </a:lnSpc>
                        <a:spcBef>
                          <a:spcPct val="75000"/>
                        </a:spcBef>
                        <a:spcAft>
                          <a:spcPct val="0"/>
                        </a:spcAft>
                        <a:buClr>
                          <a:schemeClr val="tx1"/>
                        </a:buClr>
                        <a:buSzPct val="80000"/>
                        <a:buFont typeface="Wingdings" pitchFamily="2" charset="2"/>
                        <a:buNone/>
                        <a:tabLst/>
                      </a:pPr>
                      <a:r>
                        <a:rPr kumimoji="0" lang="en-US" sz="800" b="1" i="0" u="none" strike="noStrike" cap="none" normalizeH="0" baseline="0" dirty="0">
                          <a:ln>
                            <a:noFill/>
                          </a:ln>
                          <a:solidFill>
                            <a:schemeClr val="tx1"/>
                          </a:solidFill>
                          <a:effectLst/>
                          <a:latin typeface="Arial" panose="020B0604020202020204" pitchFamily="34" charset="0"/>
                          <a:ea typeface="Arial Unicode MS" pitchFamily="34" charset="-128"/>
                          <a:cs typeface="Arial" panose="020B0604020202020204" pitchFamily="34" charset="0"/>
                        </a:rPr>
                        <a:t>Dur.</a:t>
                      </a:r>
                    </a:p>
                  </a:txBody>
                  <a:tcPr marL="35991" marR="35991" marT="35991" marB="35991"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17649">
                <a:tc>
                  <a:txBody>
                    <a:bodyPr/>
                    <a:lstStyle/>
                    <a:p>
                      <a:pPr marL="0" marR="0" lvl="0" indent="0" algn="l" defTabSz="914400" rtl="0" eaLnBrk="1" fontAlgn="base" latinLnBrk="0" hangingPunct="1">
                        <a:lnSpc>
                          <a:spcPct val="100000"/>
                        </a:lnSpc>
                        <a:spcBef>
                          <a:spcPct val="75000"/>
                        </a:spcBef>
                        <a:spcAft>
                          <a:spcPct val="0"/>
                        </a:spcAft>
                        <a:buClr>
                          <a:schemeClr val="tx1"/>
                        </a:buClr>
                        <a:buSzPct val="80000"/>
                        <a:buFont typeface="Wingdings" pitchFamily="2" charset="2"/>
                        <a:buNone/>
                        <a:tabLst/>
                      </a:pPr>
                      <a:r>
                        <a:rPr kumimoji="0" lang="en-US" sz="800" b="1" i="0" u="none" strike="noStrike" cap="none" normalizeH="0" baseline="0" dirty="0">
                          <a:ln>
                            <a:noFill/>
                          </a:ln>
                          <a:solidFill>
                            <a:schemeClr val="tx1"/>
                          </a:solidFill>
                          <a:effectLst/>
                          <a:latin typeface="Arial" panose="020B0604020202020204" pitchFamily="34" charset="0"/>
                          <a:ea typeface="Arial Unicode MS" pitchFamily="34" charset="-128"/>
                          <a:cs typeface="Arial" panose="020B0604020202020204" pitchFamily="34" charset="0"/>
                        </a:rPr>
                        <a:t>08:30 am </a:t>
                      </a:r>
                    </a:p>
                  </a:txBody>
                  <a:tcPr marL="35991" marR="35991" marT="35991" marB="3599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1EFFF"/>
                    </a:solidFill>
                  </a:tcPr>
                </a:tc>
                <a:tc>
                  <a:txBody>
                    <a:bodyPr/>
                    <a:lstStyle/>
                    <a:p>
                      <a:pPr marL="0" marR="0" lvl="0" indent="0" algn="ctr" defTabSz="914400" rtl="0" eaLnBrk="1" fontAlgn="base" latinLnBrk="0" hangingPunct="1">
                        <a:lnSpc>
                          <a:spcPct val="100000"/>
                        </a:lnSpc>
                        <a:spcBef>
                          <a:spcPct val="75000"/>
                        </a:spcBef>
                        <a:spcAft>
                          <a:spcPct val="0"/>
                        </a:spcAft>
                        <a:buClr>
                          <a:schemeClr val="tx1"/>
                        </a:buClr>
                        <a:buSzPct val="80000"/>
                        <a:buFont typeface="Wingdings" pitchFamily="2" charset="2"/>
                        <a:buNone/>
                        <a:tabLst/>
                      </a:pPr>
                      <a:endParaRPr kumimoji="0" lang="en-US" sz="800" b="1" i="0" u="none" strike="noStrike" cap="none" normalizeH="0" baseline="0" dirty="0">
                        <a:ln>
                          <a:noFill/>
                        </a:ln>
                        <a:solidFill>
                          <a:schemeClr val="tx1"/>
                        </a:solidFill>
                        <a:effectLst/>
                        <a:latin typeface="Arial" panose="020B0604020202020204" pitchFamily="34" charset="0"/>
                        <a:ea typeface="Arial Unicode MS" pitchFamily="34" charset="-128"/>
                        <a:cs typeface="Arial" panose="020B0604020202020204" pitchFamily="34" charset="0"/>
                      </a:endParaRPr>
                    </a:p>
                  </a:txBody>
                  <a:tcPr marL="35991" marR="35991" marT="35991" marB="3599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1EFFF"/>
                    </a:solidFill>
                  </a:tcPr>
                </a:tc>
                <a:tc gridSpan="2">
                  <a:txBody>
                    <a:bodyPr/>
                    <a:lstStyle/>
                    <a:p>
                      <a:pPr marL="0" marR="0" lvl="0" indent="0" algn="l" defTabSz="914400" rtl="0" eaLnBrk="1" fontAlgn="base" latinLnBrk="0" hangingPunct="1">
                        <a:lnSpc>
                          <a:spcPct val="100000"/>
                        </a:lnSpc>
                        <a:spcBef>
                          <a:spcPct val="75000"/>
                        </a:spcBef>
                        <a:spcAft>
                          <a:spcPct val="0"/>
                        </a:spcAft>
                        <a:buClr>
                          <a:schemeClr val="tx1"/>
                        </a:buClr>
                        <a:buSzPct val="80000"/>
                        <a:buFont typeface="Wingdings" pitchFamily="2" charset="2"/>
                        <a:buNone/>
                        <a:tabLst/>
                      </a:pPr>
                      <a:r>
                        <a:rPr kumimoji="0" lang="en-US" sz="800" b="1" i="0" u="none" strike="noStrike" cap="none" normalizeH="0" baseline="0" dirty="0">
                          <a:ln>
                            <a:noFill/>
                          </a:ln>
                          <a:solidFill>
                            <a:schemeClr val="tx1"/>
                          </a:solidFill>
                          <a:effectLst/>
                          <a:latin typeface="Arial" panose="020B0604020202020204" pitchFamily="34" charset="0"/>
                          <a:ea typeface="Arial Unicode MS" pitchFamily="34" charset="-128"/>
                          <a:cs typeface="Arial" panose="020B0604020202020204" pitchFamily="34" charset="0"/>
                        </a:rPr>
                        <a:t>Breakfast | Registration | Reception</a:t>
                      </a:r>
                    </a:p>
                  </a:txBody>
                  <a:tcPr marL="35991" marR="35991" marT="35991" marB="3599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1EFFF"/>
                    </a:solidFill>
                  </a:tcPr>
                </a:tc>
                <a:tc hMerge="1">
                  <a:txBody>
                    <a:bodyPr/>
                    <a:lstStyle/>
                    <a:p>
                      <a:endParaRPr lang="en-US"/>
                    </a:p>
                  </a:txBody>
                  <a:tcPr/>
                </a:tc>
                <a:tc>
                  <a:txBody>
                    <a:bodyPr/>
                    <a:lstStyle/>
                    <a:p>
                      <a:pPr marL="0" marR="0" lvl="0" indent="0" algn="r" defTabSz="914400" rtl="0" eaLnBrk="1" fontAlgn="base" latinLnBrk="0" hangingPunct="1">
                        <a:lnSpc>
                          <a:spcPct val="100000"/>
                        </a:lnSpc>
                        <a:spcBef>
                          <a:spcPct val="75000"/>
                        </a:spcBef>
                        <a:spcAft>
                          <a:spcPct val="0"/>
                        </a:spcAft>
                        <a:buClr>
                          <a:schemeClr val="tx1"/>
                        </a:buClr>
                        <a:buSzPct val="80000"/>
                        <a:buFont typeface="Wingdings" pitchFamily="2" charset="2"/>
                        <a:buNone/>
                        <a:tabLst/>
                      </a:pPr>
                      <a:r>
                        <a:rPr kumimoji="0" lang="en-US" sz="800" b="1" i="0" u="none" strike="noStrike" cap="none" normalizeH="0" baseline="0" dirty="0">
                          <a:ln>
                            <a:noFill/>
                          </a:ln>
                          <a:solidFill>
                            <a:schemeClr val="tx1"/>
                          </a:solidFill>
                          <a:effectLst/>
                          <a:latin typeface="Arial" panose="020B0604020202020204" pitchFamily="34" charset="0"/>
                          <a:ea typeface="Arial Unicode MS" pitchFamily="34" charset="-128"/>
                          <a:cs typeface="Arial" panose="020B0604020202020204" pitchFamily="34" charset="0"/>
                        </a:rPr>
                        <a:t>30 min</a:t>
                      </a:r>
                    </a:p>
                  </a:txBody>
                  <a:tcPr marL="35991" marR="35991" marT="35991" marB="3599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1EFFF"/>
                    </a:solidFill>
                  </a:tcPr>
                </a:tc>
                <a:extLst>
                  <a:ext uri="{0D108BD9-81ED-4DB2-BD59-A6C34878D82A}">
                    <a16:rowId xmlns:a16="http://schemas.microsoft.com/office/drawing/2014/main" val="10001"/>
                  </a:ext>
                </a:extLst>
              </a:tr>
              <a:tr h="254814">
                <a:tc>
                  <a:txBody>
                    <a:bodyPr/>
                    <a:lstStyle/>
                    <a:p>
                      <a:pPr marL="0" marR="0" lvl="0" indent="0" algn="l" defTabSz="914400" rtl="0" eaLnBrk="1" fontAlgn="base" latinLnBrk="0" hangingPunct="1">
                        <a:lnSpc>
                          <a:spcPct val="100000"/>
                        </a:lnSpc>
                        <a:spcBef>
                          <a:spcPct val="75000"/>
                        </a:spcBef>
                        <a:spcAft>
                          <a:spcPct val="0"/>
                        </a:spcAft>
                        <a:buClr>
                          <a:schemeClr val="tx1"/>
                        </a:buClr>
                        <a:buSzPct val="80000"/>
                        <a:buFont typeface="Wingdings" pitchFamily="2" charset="2"/>
                        <a:buNone/>
                        <a:tabLst/>
                      </a:pPr>
                      <a:r>
                        <a:rPr kumimoji="0" lang="en-US" sz="800" b="1" i="0" u="none" strike="noStrike" cap="none" normalizeH="0" baseline="0" dirty="0">
                          <a:ln>
                            <a:noFill/>
                          </a:ln>
                          <a:solidFill>
                            <a:schemeClr val="tx1"/>
                          </a:solidFill>
                          <a:effectLst/>
                          <a:latin typeface="Arial" panose="020B0604020202020204" pitchFamily="34" charset="0"/>
                          <a:ea typeface="Arial Unicode MS" pitchFamily="34" charset="-128"/>
                          <a:cs typeface="Arial" panose="020B0604020202020204" pitchFamily="34" charset="0"/>
                        </a:rPr>
                        <a:t>09:00 am</a:t>
                      </a:r>
                    </a:p>
                  </a:txBody>
                  <a:tcPr marL="35991" marR="35991" marT="35991" marB="3599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75000"/>
                        </a:spcBef>
                        <a:spcAft>
                          <a:spcPct val="0"/>
                        </a:spcAft>
                        <a:buClr>
                          <a:schemeClr val="tx1"/>
                        </a:buClr>
                        <a:buSzPct val="80000"/>
                        <a:buFont typeface="Wingdings" pitchFamily="2" charset="2"/>
                        <a:buNone/>
                        <a:tabLst/>
                      </a:pPr>
                      <a:endParaRPr kumimoji="0" lang="en-US" sz="800" b="1" i="0" u="none" strike="noStrike" cap="none" normalizeH="0" baseline="0" dirty="0">
                        <a:ln>
                          <a:noFill/>
                        </a:ln>
                        <a:solidFill>
                          <a:schemeClr val="tx1"/>
                        </a:solidFill>
                        <a:effectLst/>
                        <a:latin typeface="Arial" panose="020B0604020202020204" pitchFamily="34" charset="0"/>
                        <a:ea typeface="Arial Unicode MS" pitchFamily="34" charset="-128"/>
                        <a:cs typeface="Arial" panose="020B0604020202020204" pitchFamily="34" charset="0"/>
                      </a:endParaRPr>
                    </a:p>
                  </a:txBody>
                  <a:tcPr marL="35991" marR="35991" marT="35991" marB="3599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l" defTabSz="914400" rtl="0" eaLnBrk="1" fontAlgn="base" latinLnBrk="0" hangingPunct="1">
                        <a:lnSpc>
                          <a:spcPct val="100000"/>
                        </a:lnSpc>
                        <a:spcBef>
                          <a:spcPct val="75000"/>
                        </a:spcBef>
                        <a:spcAft>
                          <a:spcPct val="0"/>
                        </a:spcAft>
                        <a:buClr>
                          <a:schemeClr val="tx1"/>
                        </a:buClr>
                        <a:buSzPct val="80000"/>
                        <a:buFont typeface="Wingdings" pitchFamily="2" charset="2"/>
                        <a:buNone/>
                        <a:tabLst/>
                        <a:defRPr/>
                      </a:pPr>
                      <a:r>
                        <a:rPr kumimoji="0" lang="en-US" sz="800" b="1" i="0" u="none" strike="noStrike" cap="none" normalizeH="0" baseline="0" dirty="0">
                          <a:ln>
                            <a:noFill/>
                          </a:ln>
                          <a:solidFill>
                            <a:schemeClr val="tx1"/>
                          </a:solidFill>
                          <a:effectLst/>
                          <a:latin typeface="Arial" panose="020B0604020202020204" pitchFamily="34" charset="0"/>
                          <a:ea typeface="Arial Unicode MS" pitchFamily="34" charset="-128"/>
                          <a:cs typeface="Arial" panose="020B0604020202020204" pitchFamily="34" charset="0"/>
                        </a:rPr>
                        <a:t>Welcome &amp; Keynote – The power of BTP to enable digital transformation (</a:t>
                      </a:r>
                      <a:r>
                        <a:rPr kumimoji="0" lang="en-US" sz="800" b="1" i="0" u="none" strike="noStrike" kern="1200" cap="none" normalizeH="0" baseline="0" dirty="0">
                          <a:ln>
                            <a:noFill/>
                          </a:ln>
                          <a:solidFill>
                            <a:schemeClr val="tx1"/>
                          </a:solidFill>
                          <a:effectLst/>
                          <a:latin typeface="Arial" panose="020B0604020202020204" pitchFamily="34" charset="0"/>
                          <a:ea typeface="Arial Unicode MS" pitchFamily="34" charset="-128"/>
                          <a:cs typeface="Arial" panose="020B0604020202020204" pitchFamily="34" charset="0"/>
                        </a:rPr>
                        <a:t>Customer Success Story &amp; Use Cases (</a:t>
                      </a:r>
                      <a:r>
                        <a:rPr kumimoji="0" lang="en-US" sz="800" b="1" i="0" u="none" strike="noStrike" kern="1200" cap="none" normalizeH="0" baseline="0" dirty="0" err="1">
                          <a:ln>
                            <a:noFill/>
                          </a:ln>
                          <a:solidFill>
                            <a:schemeClr val="tx1"/>
                          </a:solidFill>
                          <a:effectLst/>
                          <a:latin typeface="Arial" panose="020B0604020202020204" pitchFamily="34" charset="0"/>
                          <a:ea typeface="Arial Unicode MS" pitchFamily="34" charset="-128"/>
                          <a:cs typeface="Arial" panose="020B0604020202020204" pitchFamily="34" charset="0"/>
                        </a:rPr>
                        <a:t>Commscope</a:t>
                      </a:r>
                      <a:r>
                        <a:rPr kumimoji="0" lang="en-US" sz="800" b="1" i="0" u="none" strike="noStrike" kern="1200" cap="none" normalizeH="0" baseline="0" dirty="0">
                          <a:ln>
                            <a:noFill/>
                          </a:ln>
                          <a:solidFill>
                            <a:schemeClr val="tx1"/>
                          </a:solidFill>
                          <a:effectLst/>
                          <a:latin typeface="Arial" panose="020B0604020202020204" pitchFamily="34" charset="0"/>
                          <a:ea typeface="Arial Unicode MS" pitchFamily="34" charset="-128"/>
                          <a:cs typeface="Arial" panose="020B0604020202020204" pitchFamily="34" charset="0"/>
                        </a:rPr>
                        <a:t>)</a:t>
                      </a:r>
                      <a:endParaRPr kumimoji="0" lang="en-US" sz="800" b="1" i="0" u="none" strike="noStrike" cap="none" normalizeH="0" baseline="0" dirty="0">
                        <a:ln>
                          <a:noFill/>
                        </a:ln>
                        <a:solidFill>
                          <a:schemeClr val="tx1"/>
                        </a:solidFill>
                        <a:effectLst/>
                        <a:latin typeface="Arial" panose="020B0604020202020204" pitchFamily="34" charset="0"/>
                        <a:ea typeface="Arial Unicode MS" pitchFamily="34" charset="-128"/>
                        <a:cs typeface="Arial" panose="020B0604020202020204" pitchFamily="34" charset="0"/>
                      </a:endParaRPr>
                    </a:p>
                  </a:txBody>
                  <a:tcPr marL="35991" marR="35991" marT="35991" marB="3599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a:txBody>
                    <a:bodyPr/>
                    <a:lstStyle/>
                    <a:p>
                      <a:pPr marL="0" marR="0" lvl="0" indent="0" algn="r" defTabSz="914400" rtl="0" eaLnBrk="1" fontAlgn="base" latinLnBrk="0" hangingPunct="1">
                        <a:lnSpc>
                          <a:spcPct val="100000"/>
                        </a:lnSpc>
                        <a:spcBef>
                          <a:spcPct val="75000"/>
                        </a:spcBef>
                        <a:spcAft>
                          <a:spcPct val="0"/>
                        </a:spcAft>
                        <a:buClr>
                          <a:schemeClr val="tx1"/>
                        </a:buClr>
                        <a:buSzPct val="80000"/>
                        <a:buFont typeface="Wingdings" pitchFamily="2" charset="2"/>
                        <a:buNone/>
                        <a:tabLst/>
                      </a:pPr>
                      <a:r>
                        <a:rPr kumimoji="0" lang="en-US" sz="800" b="1" i="0" u="none" strike="noStrike" cap="none" normalizeH="0" baseline="0" dirty="0">
                          <a:ln>
                            <a:noFill/>
                          </a:ln>
                          <a:solidFill>
                            <a:schemeClr val="tx1"/>
                          </a:solidFill>
                          <a:effectLst/>
                          <a:latin typeface="Arial" panose="020B0604020202020204" pitchFamily="34" charset="0"/>
                          <a:ea typeface="Arial Unicode MS" pitchFamily="34" charset="-128"/>
                          <a:cs typeface="Arial" panose="020B0604020202020204" pitchFamily="34" charset="0"/>
                        </a:rPr>
                        <a:t>30 min</a:t>
                      </a:r>
                    </a:p>
                  </a:txBody>
                  <a:tcPr marL="35991" marR="35991" marT="35991" marB="3599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0">
                <a:tc>
                  <a:txBody>
                    <a:bodyPr/>
                    <a:lstStyle/>
                    <a:p>
                      <a:pPr marL="0" marR="0" lvl="0" indent="0" algn="l" defTabSz="914400" rtl="0" eaLnBrk="1" fontAlgn="base" latinLnBrk="0" hangingPunct="1">
                        <a:lnSpc>
                          <a:spcPct val="100000"/>
                        </a:lnSpc>
                        <a:spcBef>
                          <a:spcPct val="75000"/>
                        </a:spcBef>
                        <a:spcAft>
                          <a:spcPct val="0"/>
                        </a:spcAft>
                        <a:buClr>
                          <a:schemeClr val="tx1"/>
                        </a:buClr>
                        <a:buSzPct val="80000"/>
                        <a:buFont typeface="Wingdings" pitchFamily="2" charset="2"/>
                        <a:buNone/>
                        <a:tabLst/>
                      </a:pPr>
                      <a:r>
                        <a:rPr kumimoji="0" lang="en-US" sz="800" b="1" i="0" u="none" strike="noStrike" cap="none" normalizeH="0" baseline="0" dirty="0">
                          <a:ln>
                            <a:noFill/>
                          </a:ln>
                          <a:solidFill>
                            <a:schemeClr val="tx1"/>
                          </a:solidFill>
                          <a:effectLst/>
                          <a:latin typeface="Arial" panose="020B0604020202020204" pitchFamily="34" charset="0"/>
                          <a:ea typeface="Arial Unicode MS" pitchFamily="34" charset="-128"/>
                          <a:cs typeface="Arial" panose="020B0604020202020204" pitchFamily="34" charset="0"/>
                        </a:rPr>
                        <a:t>09:30 am</a:t>
                      </a:r>
                    </a:p>
                  </a:txBody>
                  <a:tcPr marL="35991" marR="35991" marT="35991" marB="3599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75000"/>
                        </a:spcBef>
                        <a:spcAft>
                          <a:spcPct val="0"/>
                        </a:spcAft>
                        <a:buClr>
                          <a:schemeClr val="tx1"/>
                        </a:buClr>
                        <a:buSzPct val="80000"/>
                        <a:buFont typeface="Wingdings" pitchFamily="2" charset="2"/>
                        <a:buNone/>
                        <a:tabLst/>
                      </a:pPr>
                      <a:endParaRPr kumimoji="0" lang="en-US" sz="800" b="1" i="0" u="none" strike="noStrike" cap="none" normalizeH="0" baseline="0" dirty="0">
                        <a:ln>
                          <a:noFill/>
                        </a:ln>
                        <a:solidFill>
                          <a:schemeClr val="tx1"/>
                        </a:solidFill>
                        <a:effectLst/>
                        <a:latin typeface="Arial" panose="020B0604020202020204" pitchFamily="34" charset="0"/>
                        <a:ea typeface="Arial Unicode MS" pitchFamily="34" charset="-128"/>
                        <a:cs typeface="Arial" panose="020B0604020202020204" pitchFamily="34" charset="0"/>
                      </a:endParaRPr>
                    </a:p>
                  </a:txBody>
                  <a:tcPr marL="35991" marR="35991" marT="35991" marB="3599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l" defTabSz="914400" rtl="0" eaLnBrk="1" fontAlgn="base" latinLnBrk="0" hangingPunct="1">
                        <a:lnSpc>
                          <a:spcPct val="100000"/>
                        </a:lnSpc>
                        <a:spcBef>
                          <a:spcPct val="75000"/>
                        </a:spcBef>
                        <a:spcAft>
                          <a:spcPct val="0"/>
                        </a:spcAft>
                        <a:buClr>
                          <a:schemeClr val="tx1"/>
                        </a:buClr>
                        <a:buSzPct val="80000"/>
                        <a:buFont typeface="Wingdings" pitchFamily="2" charset="2"/>
                        <a:buNone/>
                        <a:tabLst/>
                        <a:defRPr/>
                      </a:pPr>
                      <a:r>
                        <a:rPr kumimoji="0" lang="en-US" sz="800" b="1" i="0" u="none" strike="noStrike" kern="1200" cap="none" normalizeH="0" baseline="0" dirty="0">
                          <a:ln>
                            <a:noFill/>
                          </a:ln>
                          <a:solidFill>
                            <a:schemeClr val="tx1"/>
                          </a:solidFill>
                          <a:effectLst/>
                          <a:latin typeface="Arial" panose="020B0604020202020204" pitchFamily="34" charset="0"/>
                          <a:ea typeface="Arial Unicode MS" pitchFamily="34" charset="-128"/>
                          <a:cs typeface="Arial" panose="020B0604020202020204" pitchFamily="34" charset="0"/>
                        </a:rPr>
                        <a:t>Introduction to Integration Capabilities – </a:t>
                      </a:r>
                      <a:r>
                        <a:rPr kumimoji="0" lang="en-US" sz="800" b="1" i="0" u="none" strike="noStrike" cap="none" normalizeH="0" baseline="0" dirty="0">
                          <a:ln>
                            <a:noFill/>
                          </a:ln>
                          <a:solidFill>
                            <a:schemeClr val="tx1"/>
                          </a:solidFill>
                          <a:effectLst/>
                          <a:highlight>
                            <a:srgbClr val="FFFF00"/>
                          </a:highlight>
                          <a:latin typeface="Arial" panose="020B0604020202020204" pitchFamily="34" charset="0"/>
                          <a:ea typeface="Arial Unicode MS" pitchFamily="34" charset="-128"/>
                          <a:cs typeface="Arial" panose="020B0604020202020204" pitchFamily="34" charset="0"/>
                        </a:rPr>
                        <a:t>Raj Chintam - </a:t>
                      </a:r>
                      <a:r>
                        <a:rPr lang="en-US" sz="800" b="1" kern="0" dirty="0">
                          <a:highlight>
                            <a:srgbClr val="FFFF00"/>
                          </a:highlight>
                          <a:latin typeface="Arial" panose="020B0604020202020204" pitchFamily="34" charset="0"/>
                          <a:ea typeface="Arial Unicode MS" pitchFamily="34" charset="-128"/>
                          <a:cs typeface="Arial" panose="020B0604020202020204" pitchFamily="34" charset="0"/>
                        </a:rPr>
                        <a:t>Solution Expert, SAP BTP Intelligent Adoption &amp; Consumption team </a:t>
                      </a:r>
                      <a:endParaRPr kumimoji="0" lang="en-US" sz="800" b="1" i="0" u="none" strike="noStrike" kern="1200" cap="none" normalizeH="0" baseline="0" dirty="0">
                        <a:ln>
                          <a:noFill/>
                        </a:ln>
                        <a:solidFill>
                          <a:schemeClr val="tx1"/>
                        </a:solidFill>
                        <a:effectLst/>
                        <a:highlight>
                          <a:srgbClr val="FFFF00"/>
                        </a:highlight>
                        <a:latin typeface="Arial" panose="020B0604020202020204" pitchFamily="34" charset="0"/>
                        <a:ea typeface="Arial Unicode MS" pitchFamily="34" charset="-128"/>
                        <a:cs typeface="Arial" panose="020B0604020202020204" pitchFamily="34" charset="0"/>
                      </a:endParaRPr>
                    </a:p>
                    <a:p>
                      <a:pPr marL="171450" marR="0" indent="-171450">
                        <a:lnSpc>
                          <a:spcPct val="100000"/>
                        </a:lnSpc>
                        <a:spcBef>
                          <a:spcPts val="0"/>
                        </a:spcBef>
                        <a:spcAft>
                          <a:spcPts val="0"/>
                        </a:spcAft>
                        <a:buFont typeface="Arial" panose="020B0604020202020204" pitchFamily="34" charset="0"/>
                        <a:buChar char="•"/>
                      </a:pPr>
                      <a:r>
                        <a:rPr lang="en-US" sz="800" b="0" i="0" dirty="0">
                          <a:solidFill>
                            <a:srgbClr val="556B82"/>
                          </a:solidFill>
                          <a:effectLst/>
                          <a:latin typeface="Arial" panose="020B0604020202020204" pitchFamily="34" charset="0"/>
                          <a:cs typeface="Arial" panose="020B0604020202020204" pitchFamily="34" charset="0"/>
                        </a:rPr>
                        <a:t>SAP Integration Suite is an industry-leading and enterprise-grade integration platform-as-a-service that helps businesses seamlessly connect and integrate their applications, data, and processes within their organization and beyond. </a:t>
                      </a:r>
                    </a:p>
                    <a:p>
                      <a:pPr marL="171450" marR="0" indent="-171450">
                        <a:lnSpc>
                          <a:spcPct val="100000"/>
                        </a:lnSpc>
                        <a:spcBef>
                          <a:spcPts val="0"/>
                        </a:spcBef>
                        <a:spcAft>
                          <a:spcPts val="0"/>
                        </a:spcAft>
                        <a:buFont typeface="Arial" panose="020B0604020202020204" pitchFamily="34" charset="0"/>
                        <a:buChar char="•"/>
                      </a:pPr>
                      <a:r>
                        <a:rPr lang="en-US" sz="800" b="0" i="0" dirty="0">
                          <a:solidFill>
                            <a:srgbClr val="556B82"/>
                          </a:solidFill>
                          <a:effectLst/>
                          <a:latin typeface="Arial" panose="020B0604020202020204" pitchFamily="34" charset="0"/>
                          <a:cs typeface="Arial" panose="020B0604020202020204" pitchFamily="34" charset="0"/>
                        </a:rPr>
                        <a:t>A starter collection of pre-built, best-practice integration packs helps integration developers achieve faster time to value. Execute the integration content on the Business Technology Platform or within your private landscape</a:t>
                      </a:r>
                      <a:endParaRPr lang="en-US" sz="800" dirty="0">
                        <a:effectLst/>
                        <a:latin typeface="Arial" panose="020B0604020202020204" pitchFamily="34" charset="0"/>
                        <a:ea typeface="Calibri" panose="020F0502020204030204" pitchFamily="34" charset="0"/>
                        <a:cs typeface="Arial" panose="020B0604020202020204" pitchFamily="34" charset="0"/>
                      </a:endParaRPr>
                    </a:p>
                    <a:p>
                      <a:pPr marL="171450" indent="-171450">
                        <a:lnSpc>
                          <a:spcPct val="100000"/>
                        </a:lnSpc>
                        <a:spcBef>
                          <a:spcPts val="0"/>
                        </a:spcBef>
                        <a:spcAft>
                          <a:spcPts val="0"/>
                        </a:spcAft>
                        <a:buFont typeface="Arial" panose="020B0604020202020204" pitchFamily="34" charset="0"/>
                        <a:buChar char="•"/>
                      </a:pPr>
                      <a:r>
                        <a:rPr lang="en-US" sz="800" dirty="0">
                          <a:solidFill>
                            <a:srgbClr val="556B82"/>
                          </a:solidFill>
                          <a:latin typeface="Arial" panose="020B0604020202020204" pitchFamily="34" charset="0"/>
                          <a:cs typeface="Arial" panose="020B0604020202020204" pitchFamily="34" charset="0"/>
                        </a:rPr>
                        <a:t>During this session, participants can get an overview of the SAP Integration Suite, its development environment, concepts, capabilities, and the value proposition</a:t>
                      </a:r>
                      <a:endParaRPr lang="en-US" sz="800" b="1" kern="0" dirty="0">
                        <a:highlight>
                          <a:srgbClr val="FFFF00"/>
                        </a:highlight>
                        <a:latin typeface="Arial" panose="020B0604020202020204" pitchFamily="34" charset="0"/>
                        <a:ea typeface="Arial Unicode MS" pitchFamily="34" charset="-128"/>
                        <a:cs typeface="Arial" panose="020B0604020202020204" pitchFamily="34" charset="0"/>
                      </a:endParaRPr>
                    </a:p>
                  </a:txBody>
                  <a:tcPr marL="35991" marR="35991" marT="35991" marB="3599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a:txBody>
                    <a:bodyPr/>
                    <a:lstStyle/>
                    <a:p>
                      <a:pPr marL="0" marR="0" lvl="0" indent="0" algn="r" defTabSz="914400" rtl="0" eaLnBrk="1" fontAlgn="base" latinLnBrk="0" hangingPunct="1">
                        <a:lnSpc>
                          <a:spcPct val="100000"/>
                        </a:lnSpc>
                        <a:spcBef>
                          <a:spcPct val="75000"/>
                        </a:spcBef>
                        <a:spcAft>
                          <a:spcPct val="0"/>
                        </a:spcAft>
                        <a:buClr>
                          <a:schemeClr val="tx1"/>
                        </a:buClr>
                        <a:buSzPct val="80000"/>
                        <a:buFont typeface="Wingdings" pitchFamily="2" charset="2"/>
                        <a:buNone/>
                        <a:tabLst/>
                      </a:pPr>
                      <a:r>
                        <a:rPr kumimoji="0" lang="en-US" sz="800" b="1" i="0" u="none" strike="noStrike" cap="none" normalizeH="0" baseline="0" dirty="0">
                          <a:ln>
                            <a:noFill/>
                          </a:ln>
                          <a:solidFill>
                            <a:schemeClr val="tx1"/>
                          </a:solidFill>
                          <a:effectLst/>
                          <a:latin typeface="Arial" panose="020B0604020202020204" pitchFamily="34" charset="0"/>
                          <a:ea typeface="Arial Unicode MS" pitchFamily="34" charset="-128"/>
                          <a:cs typeface="Arial" panose="020B0604020202020204" pitchFamily="34" charset="0"/>
                        </a:rPr>
                        <a:t>45 min</a:t>
                      </a:r>
                    </a:p>
                  </a:txBody>
                  <a:tcPr marL="35991" marR="35991" marT="35991" marB="3599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184945">
                <a:tc>
                  <a:txBody>
                    <a:bodyPr/>
                    <a:lstStyle/>
                    <a:p>
                      <a:pPr marL="0" marR="0" lvl="0" indent="0" algn="l" defTabSz="914400" rtl="0" eaLnBrk="1" fontAlgn="base" latinLnBrk="0" hangingPunct="1">
                        <a:lnSpc>
                          <a:spcPct val="100000"/>
                        </a:lnSpc>
                        <a:spcBef>
                          <a:spcPct val="75000"/>
                        </a:spcBef>
                        <a:spcAft>
                          <a:spcPct val="0"/>
                        </a:spcAft>
                        <a:buClr>
                          <a:schemeClr val="tx1"/>
                        </a:buClr>
                        <a:buSzPct val="80000"/>
                        <a:buFont typeface="Wingdings" pitchFamily="2" charset="2"/>
                        <a:buNone/>
                        <a:tabLst/>
                      </a:pPr>
                      <a:r>
                        <a:rPr kumimoji="0" lang="en-US" sz="800" b="1" i="0" u="none" strike="noStrike" cap="none" normalizeH="0" baseline="0" dirty="0">
                          <a:ln>
                            <a:noFill/>
                          </a:ln>
                          <a:solidFill>
                            <a:schemeClr val="tx1"/>
                          </a:solidFill>
                          <a:effectLst/>
                          <a:latin typeface="Arial" panose="020B0604020202020204" pitchFamily="34" charset="0"/>
                          <a:ea typeface="Arial Unicode MS" pitchFamily="34" charset="-128"/>
                          <a:cs typeface="Arial" panose="020B0604020202020204" pitchFamily="34" charset="0"/>
                        </a:rPr>
                        <a:t>10:15 am</a:t>
                      </a:r>
                    </a:p>
                  </a:txBody>
                  <a:tcPr marL="35991" marR="35991" marT="35991" marB="3599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1EFFF"/>
                    </a:solidFill>
                  </a:tcPr>
                </a:tc>
                <a:tc>
                  <a:txBody>
                    <a:bodyPr/>
                    <a:lstStyle/>
                    <a:p>
                      <a:pPr marL="0" marR="0" lvl="0" indent="0" algn="ctr" defTabSz="914400" rtl="0" eaLnBrk="1" fontAlgn="base" latinLnBrk="0" hangingPunct="1">
                        <a:lnSpc>
                          <a:spcPct val="100000"/>
                        </a:lnSpc>
                        <a:spcBef>
                          <a:spcPct val="75000"/>
                        </a:spcBef>
                        <a:spcAft>
                          <a:spcPct val="0"/>
                        </a:spcAft>
                        <a:buClr>
                          <a:schemeClr val="tx1"/>
                        </a:buClr>
                        <a:buSzPct val="80000"/>
                        <a:buFont typeface="Wingdings" pitchFamily="2" charset="2"/>
                        <a:buNone/>
                        <a:tabLst/>
                      </a:pPr>
                      <a:endParaRPr kumimoji="0" lang="en-US" sz="800" b="1" i="0" u="none" strike="noStrike" cap="none" normalizeH="0" baseline="0" dirty="0">
                        <a:ln>
                          <a:noFill/>
                        </a:ln>
                        <a:solidFill>
                          <a:schemeClr val="tx1"/>
                        </a:solidFill>
                        <a:effectLst/>
                        <a:latin typeface="Arial" panose="020B0604020202020204" pitchFamily="34" charset="0"/>
                        <a:ea typeface="Arial Unicode MS" pitchFamily="34" charset="-128"/>
                        <a:cs typeface="Arial" panose="020B0604020202020204" pitchFamily="34" charset="0"/>
                      </a:endParaRPr>
                    </a:p>
                  </a:txBody>
                  <a:tcPr marL="35991" marR="35991" marT="35991" marB="3599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1EFFF"/>
                    </a:solidFill>
                  </a:tcPr>
                </a:tc>
                <a:tc gridSpan="2">
                  <a:txBody>
                    <a:bodyPr/>
                    <a:lstStyle/>
                    <a:p>
                      <a:pPr marL="0" marR="0" lvl="0" indent="0" algn="l" defTabSz="914400" rtl="0" eaLnBrk="1" fontAlgn="base" latinLnBrk="0" hangingPunct="1">
                        <a:lnSpc>
                          <a:spcPct val="100000"/>
                        </a:lnSpc>
                        <a:spcBef>
                          <a:spcPct val="75000"/>
                        </a:spcBef>
                        <a:spcAft>
                          <a:spcPct val="0"/>
                        </a:spcAft>
                        <a:buClr>
                          <a:schemeClr val="tx1"/>
                        </a:buClr>
                        <a:buSzPct val="80000"/>
                        <a:buFont typeface="Wingdings" pitchFamily="2" charset="2"/>
                        <a:buNone/>
                        <a:tabLst/>
                        <a:defRPr/>
                      </a:pPr>
                      <a:r>
                        <a:rPr kumimoji="0" lang="en-US" sz="800" b="1" i="0" u="none" strike="noStrike" cap="none" normalizeH="0" baseline="0" dirty="0">
                          <a:ln>
                            <a:noFill/>
                          </a:ln>
                          <a:solidFill>
                            <a:schemeClr val="tx1"/>
                          </a:solidFill>
                          <a:effectLst/>
                          <a:latin typeface="Arial" panose="020B0604020202020204" pitchFamily="34" charset="0"/>
                          <a:ea typeface="Arial Unicode MS" pitchFamily="34" charset="-128"/>
                          <a:cs typeface="Arial" panose="020B0604020202020204" pitchFamily="34" charset="0"/>
                        </a:rPr>
                        <a:t>Break</a:t>
                      </a:r>
                    </a:p>
                  </a:txBody>
                  <a:tcPr marL="35991" marR="35991" marT="35991" marB="3599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1EFFF"/>
                    </a:solidFill>
                  </a:tcPr>
                </a:tc>
                <a:tc hMerge="1">
                  <a:txBody>
                    <a:bodyPr/>
                    <a:lstStyle/>
                    <a:p>
                      <a:endParaRPr lang="en-US"/>
                    </a:p>
                  </a:txBody>
                  <a:tcPr/>
                </a:tc>
                <a:tc>
                  <a:txBody>
                    <a:bodyPr/>
                    <a:lstStyle/>
                    <a:p>
                      <a:pPr marL="0" marR="0" lvl="0" indent="0" algn="r" defTabSz="914400" rtl="0" eaLnBrk="1" fontAlgn="base" latinLnBrk="0" hangingPunct="1">
                        <a:lnSpc>
                          <a:spcPct val="100000"/>
                        </a:lnSpc>
                        <a:spcBef>
                          <a:spcPct val="75000"/>
                        </a:spcBef>
                        <a:spcAft>
                          <a:spcPct val="0"/>
                        </a:spcAft>
                        <a:buClr>
                          <a:schemeClr val="tx1"/>
                        </a:buClr>
                        <a:buSzPct val="80000"/>
                        <a:buFont typeface="Wingdings" pitchFamily="2" charset="2"/>
                        <a:buNone/>
                        <a:tabLst/>
                      </a:pPr>
                      <a:r>
                        <a:rPr kumimoji="0" lang="en-US" sz="800" b="1" i="0" u="none" strike="noStrike" cap="none" normalizeH="0" baseline="0" dirty="0">
                          <a:ln>
                            <a:noFill/>
                          </a:ln>
                          <a:solidFill>
                            <a:schemeClr val="tx1"/>
                          </a:solidFill>
                          <a:effectLst/>
                          <a:latin typeface="Arial" panose="020B0604020202020204" pitchFamily="34" charset="0"/>
                          <a:ea typeface="Arial Unicode MS" pitchFamily="34" charset="-128"/>
                          <a:cs typeface="Arial" panose="020B0604020202020204" pitchFamily="34" charset="0"/>
                        </a:rPr>
                        <a:t>15 min</a:t>
                      </a:r>
                    </a:p>
                  </a:txBody>
                  <a:tcPr marL="35991" marR="35991" marT="35991" marB="3599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1EFFF"/>
                    </a:solidFill>
                  </a:tcPr>
                </a:tc>
                <a:extLst>
                  <a:ext uri="{0D108BD9-81ED-4DB2-BD59-A6C34878D82A}">
                    <a16:rowId xmlns:a16="http://schemas.microsoft.com/office/drawing/2014/main" val="10004"/>
                  </a:ext>
                </a:extLst>
              </a:tr>
              <a:tr h="227811">
                <a:tc>
                  <a:txBody>
                    <a:bodyPr/>
                    <a:lstStyle/>
                    <a:p>
                      <a:pPr marL="0" marR="0" lvl="0" indent="0" algn="l" defTabSz="914400" rtl="0" eaLnBrk="1" fontAlgn="base" latinLnBrk="0" hangingPunct="1">
                        <a:lnSpc>
                          <a:spcPct val="100000"/>
                        </a:lnSpc>
                        <a:spcBef>
                          <a:spcPct val="75000"/>
                        </a:spcBef>
                        <a:spcAft>
                          <a:spcPct val="0"/>
                        </a:spcAft>
                        <a:buClr>
                          <a:schemeClr val="tx1"/>
                        </a:buClr>
                        <a:buSzPct val="80000"/>
                        <a:buFont typeface="Wingdings" pitchFamily="2" charset="2"/>
                        <a:buNone/>
                        <a:tabLst/>
                        <a:defRPr/>
                      </a:pPr>
                      <a:r>
                        <a:rPr kumimoji="0" lang="en-US" sz="800" b="1" i="0" u="none" strike="noStrike" kern="1200" cap="none" normalizeH="0" baseline="0" dirty="0">
                          <a:ln>
                            <a:noFill/>
                          </a:ln>
                          <a:solidFill>
                            <a:schemeClr val="tx1"/>
                          </a:solidFill>
                          <a:effectLst/>
                          <a:latin typeface="Arial" panose="020B0604020202020204" pitchFamily="34" charset="0"/>
                          <a:ea typeface="Arial Unicode MS" pitchFamily="34" charset="-128"/>
                          <a:cs typeface="Arial" panose="020B0604020202020204" pitchFamily="34" charset="0"/>
                        </a:rPr>
                        <a:t>10:30 am</a:t>
                      </a:r>
                    </a:p>
                  </a:txBody>
                  <a:tcPr marL="35991" marR="35991" marT="35991" marB="3599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75000"/>
                        </a:spcBef>
                        <a:spcAft>
                          <a:spcPct val="0"/>
                        </a:spcAft>
                        <a:buClr>
                          <a:schemeClr val="tx1"/>
                        </a:buClr>
                        <a:buSzPct val="80000"/>
                        <a:buFont typeface="Wingdings" pitchFamily="2" charset="2"/>
                        <a:buNone/>
                        <a:tabLst/>
                      </a:pPr>
                      <a:endParaRPr kumimoji="0" lang="en-US" sz="800" b="1" i="0" u="none" strike="noStrike" cap="none" normalizeH="0" baseline="0" dirty="0">
                        <a:ln>
                          <a:noFill/>
                        </a:ln>
                        <a:solidFill>
                          <a:schemeClr val="tx1"/>
                        </a:solidFill>
                        <a:effectLst/>
                        <a:latin typeface="Arial" panose="020B0604020202020204" pitchFamily="34" charset="0"/>
                        <a:ea typeface="Arial Unicode MS" pitchFamily="34" charset="-128"/>
                        <a:cs typeface="Arial" panose="020B0604020202020204" pitchFamily="34" charset="0"/>
                      </a:endParaRPr>
                    </a:p>
                  </a:txBody>
                  <a:tcPr marL="35991" marR="35991" marT="35991" marB="3599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l" defTabSz="914400" rtl="0" eaLnBrk="1" fontAlgn="base" latinLnBrk="0" hangingPunct="1">
                        <a:lnSpc>
                          <a:spcPct val="100000"/>
                        </a:lnSpc>
                        <a:spcBef>
                          <a:spcPct val="75000"/>
                        </a:spcBef>
                        <a:spcAft>
                          <a:spcPct val="0"/>
                        </a:spcAft>
                        <a:buClr>
                          <a:schemeClr val="tx1"/>
                        </a:buClr>
                        <a:buSzPct val="80000"/>
                        <a:buFont typeface="Wingdings" pitchFamily="2" charset="2"/>
                        <a:buNone/>
                        <a:tabLst/>
                        <a:defRPr/>
                      </a:pPr>
                      <a:r>
                        <a:rPr kumimoji="0" lang="en-US" sz="800" b="1" i="0" u="none" strike="noStrike" cap="none" normalizeH="0" baseline="0" dirty="0">
                          <a:ln>
                            <a:noFill/>
                          </a:ln>
                          <a:solidFill>
                            <a:schemeClr val="tx1"/>
                          </a:solidFill>
                          <a:effectLst/>
                          <a:latin typeface="Arial" panose="020B0604020202020204" pitchFamily="34" charset="0"/>
                          <a:ea typeface="Arial Unicode MS" pitchFamily="34" charset="-128"/>
                          <a:cs typeface="Arial" panose="020B0604020202020204" pitchFamily="34" charset="0"/>
                        </a:rPr>
                        <a:t>AI-Driven Business Solutions - Exploring the potential SAP BTP AI </a:t>
                      </a:r>
                      <a:r>
                        <a:rPr kumimoji="0" lang="en-US" sz="800" b="1" i="0" u="none" strike="noStrike" cap="none" normalizeH="0" baseline="0" dirty="0">
                          <a:ln>
                            <a:noFill/>
                          </a:ln>
                          <a:solidFill>
                            <a:schemeClr val="tx1"/>
                          </a:solidFill>
                          <a:effectLst/>
                          <a:highlight>
                            <a:srgbClr val="FFFF00"/>
                          </a:highlight>
                          <a:latin typeface="Arial" panose="020B0604020202020204" pitchFamily="34" charset="0"/>
                          <a:ea typeface="Arial Unicode MS" pitchFamily="34" charset="-128"/>
                          <a:cs typeface="Arial" panose="020B0604020202020204" pitchFamily="34" charset="0"/>
                        </a:rPr>
                        <a:t>Jay Xiong - </a:t>
                      </a:r>
                      <a:r>
                        <a:rPr kumimoji="0" lang="en-US" sz="800" b="1" i="0" u="none" strike="noStrike" kern="1200" cap="none" normalizeH="0" baseline="0" dirty="0">
                          <a:ln>
                            <a:noFill/>
                          </a:ln>
                          <a:solidFill>
                            <a:schemeClr val="tx1"/>
                          </a:solidFill>
                          <a:effectLst/>
                          <a:highlight>
                            <a:srgbClr val="FFFF00"/>
                          </a:highlight>
                          <a:latin typeface="Arial" panose="020B0604020202020204" pitchFamily="34" charset="0"/>
                          <a:ea typeface="Arial Unicode MS" pitchFamily="34" charset="-128"/>
                          <a:cs typeface="Arial" panose="020B0604020202020204" pitchFamily="34" charset="0"/>
                        </a:rPr>
                        <a:t>Solution Architect, SAP BTP AI</a:t>
                      </a:r>
                      <a:endParaRPr kumimoji="0" lang="en-US" sz="800" b="1" i="0" u="none" strike="noStrike" cap="none" normalizeH="0" baseline="0" dirty="0">
                        <a:ln>
                          <a:noFill/>
                        </a:ln>
                        <a:solidFill>
                          <a:schemeClr val="tx1"/>
                        </a:solidFill>
                        <a:effectLst/>
                        <a:highlight>
                          <a:srgbClr val="FFFF00"/>
                        </a:highlight>
                        <a:latin typeface="Arial" panose="020B0604020202020204" pitchFamily="34" charset="0"/>
                        <a:ea typeface="Arial Unicode MS" pitchFamily="34" charset="-128"/>
                        <a:cs typeface="Arial" panose="020B0604020202020204" pitchFamily="34" charset="0"/>
                      </a:endParaRPr>
                    </a:p>
                    <a:p>
                      <a:pPr marL="171450" indent="-171450" algn="l" defTabSz="914400" rtl="0" eaLnBrk="1" latinLnBrk="0" hangingPunct="1">
                        <a:lnSpc>
                          <a:spcPct val="100000"/>
                        </a:lnSpc>
                        <a:spcBef>
                          <a:spcPts val="0"/>
                        </a:spcBef>
                        <a:spcAft>
                          <a:spcPts val="0"/>
                        </a:spcAft>
                        <a:buFont typeface="Arial" panose="020B0604020202020204" pitchFamily="34" charset="0"/>
                        <a:buChar char="•"/>
                      </a:pPr>
                      <a:r>
                        <a:rPr lang="en-CA" sz="800" b="0" i="0" kern="1200" dirty="0">
                          <a:solidFill>
                            <a:srgbClr val="556B82"/>
                          </a:solidFill>
                          <a:effectLst/>
                          <a:latin typeface="Arial" panose="020B0604020202020204" pitchFamily="34" charset="0"/>
                          <a:ea typeface="+mn-ea"/>
                          <a:cs typeface="Arial" panose="020B0604020202020204" pitchFamily="34" charset="0"/>
                        </a:rPr>
                        <a:t>In today's fast-paced digital landscape, businesses face many challenges that can hinder growth and efficiency. These include but are not limited to the need for interactive intelligent digital assistants for faster information retrieval and transaction processing, scaling AI operations at low cost, automating business document processing, extracting insights from unstructured customer feedback, boosting developer productivity, streamlining integration flows, and automating complex business and IT workflows. Without AI, these tasks can be time-consuming, error-prone, and resource-intensive, impacting your bottom line.</a:t>
                      </a:r>
                      <a:endParaRPr lang="en-US" sz="800" b="0" i="0" kern="1200" dirty="0">
                        <a:solidFill>
                          <a:srgbClr val="556B82"/>
                        </a:solidFill>
                        <a:effectLst/>
                        <a:latin typeface="Arial" panose="020B0604020202020204" pitchFamily="34" charset="0"/>
                        <a:ea typeface="+mn-ea"/>
                        <a:cs typeface="Arial" panose="020B0604020202020204" pitchFamily="34" charset="0"/>
                      </a:endParaRPr>
                    </a:p>
                    <a:p>
                      <a:pPr marL="171450" indent="-171450" algn="l" defTabSz="914400" rtl="0" eaLnBrk="1" latinLnBrk="0" hangingPunct="1">
                        <a:lnSpc>
                          <a:spcPct val="100000"/>
                        </a:lnSpc>
                        <a:spcBef>
                          <a:spcPts val="0"/>
                        </a:spcBef>
                        <a:spcAft>
                          <a:spcPts val="0"/>
                        </a:spcAft>
                        <a:buFont typeface="Arial" panose="020B0604020202020204" pitchFamily="34" charset="0"/>
                        <a:buChar char="•"/>
                      </a:pPr>
                      <a:r>
                        <a:rPr lang="en-CA" sz="800" b="0" i="0" kern="1200" dirty="0">
                          <a:solidFill>
                            <a:srgbClr val="556B82"/>
                          </a:solidFill>
                          <a:effectLst/>
                          <a:latin typeface="Arial" panose="020B0604020202020204" pitchFamily="34" charset="0"/>
                          <a:ea typeface="+mn-ea"/>
                          <a:cs typeface="Arial" panose="020B0604020202020204" pitchFamily="34" charset="0"/>
                        </a:rPr>
                        <a:t>This session reveals how SAP BTP AI products transform challenges into opportunities. Starting with a portfolio overview, we'll explore real-world use cases. Discover how Joule enhances user experiences, and how our AI automates document processing, analyzes sales orders, and how to create custom AI solutions for various classic ERP use cases. Customer success stories and solution architectures will provide tangible insights into SAP BTP AI's transformative power.</a:t>
                      </a:r>
                      <a:endParaRPr lang="en-US" sz="800" b="0" i="0" kern="1200" dirty="0">
                        <a:solidFill>
                          <a:srgbClr val="556B82"/>
                        </a:solidFill>
                        <a:effectLst/>
                        <a:latin typeface="Arial" panose="020B0604020202020204" pitchFamily="34" charset="0"/>
                        <a:ea typeface="+mn-ea"/>
                        <a:cs typeface="Arial" panose="020B0604020202020204" pitchFamily="34" charset="0"/>
                      </a:endParaRPr>
                    </a:p>
                  </a:txBody>
                  <a:tcPr marL="35991" marR="35991" marT="35991" marB="359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a:txBody>
                    <a:bodyPr/>
                    <a:lstStyle/>
                    <a:p>
                      <a:pPr marL="0" marR="0" lvl="0" indent="0" algn="r" defTabSz="914400" rtl="0" eaLnBrk="1" fontAlgn="base" latinLnBrk="0" hangingPunct="1">
                        <a:lnSpc>
                          <a:spcPct val="100000"/>
                        </a:lnSpc>
                        <a:spcBef>
                          <a:spcPct val="75000"/>
                        </a:spcBef>
                        <a:spcAft>
                          <a:spcPct val="0"/>
                        </a:spcAft>
                        <a:buClr>
                          <a:schemeClr val="tx1"/>
                        </a:buClr>
                        <a:buSzPct val="80000"/>
                        <a:buFont typeface="Wingdings" pitchFamily="2" charset="2"/>
                        <a:buNone/>
                        <a:tabLst/>
                        <a:defRPr/>
                      </a:pPr>
                      <a:r>
                        <a:rPr kumimoji="0" lang="en-US" sz="800" b="1" i="0" u="none" strike="noStrike" cap="none" normalizeH="0" baseline="0" dirty="0">
                          <a:ln>
                            <a:noFill/>
                          </a:ln>
                          <a:solidFill>
                            <a:schemeClr val="tx1"/>
                          </a:solidFill>
                          <a:effectLst/>
                          <a:latin typeface="Arial" panose="020B0604020202020204" pitchFamily="34" charset="0"/>
                          <a:ea typeface="Arial Unicode MS" pitchFamily="34" charset="-128"/>
                          <a:cs typeface="Arial" panose="020B0604020202020204" pitchFamily="34" charset="0"/>
                        </a:rPr>
                        <a:t>60 min</a:t>
                      </a:r>
                    </a:p>
                  </a:txBody>
                  <a:tcPr marL="35991" marR="35991" marT="35991" marB="3599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928756619"/>
                  </a:ext>
                </a:extLst>
              </a:tr>
              <a:tr h="210263">
                <a:tc>
                  <a:txBody>
                    <a:bodyPr/>
                    <a:lstStyle/>
                    <a:p>
                      <a:pPr marL="0" marR="0" lvl="0" indent="0" algn="l" defTabSz="914400" rtl="0" eaLnBrk="1" fontAlgn="base" latinLnBrk="0" hangingPunct="1">
                        <a:lnSpc>
                          <a:spcPct val="100000"/>
                        </a:lnSpc>
                        <a:spcBef>
                          <a:spcPct val="75000"/>
                        </a:spcBef>
                        <a:spcAft>
                          <a:spcPct val="0"/>
                        </a:spcAft>
                        <a:buClr>
                          <a:schemeClr val="tx1"/>
                        </a:buClr>
                        <a:buSzPct val="80000"/>
                        <a:buFont typeface="Wingdings" pitchFamily="2" charset="2"/>
                        <a:buNone/>
                        <a:tabLst/>
                      </a:pPr>
                      <a:r>
                        <a:rPr kumimoji="0" lang="en-US" sz="800" b="1" i="0" u="none" strike="noStrike" kern="1200" cap="none" normalizeH="0" baseline="0" dirty="0">
                          <a:ln>
                            <a:noFill/>
                          </a:ln>
                          <a:solidFill>
                            <a:schemeClr val="tx1"/>
                          </a:solidFill>
                          <a:effectLst/>
                          <a:latin typeface="Arial" panose="020B0604020202020204" pitchFamily="34" charset="0"/>
                          <a:ea typeface="Arial Unicode MS" pitchFamily="34" charset="-128"/>
                          <a:cs typeface="Arial" panose="020B0604020202020204" pitchFamily="34" charset="0"/>
                        </a:rPr>
                        <a:t>11:30 am</a:t>
                      </a:r>
                    </a:p>
                  </a:txBody>
                  <a:tcPr marL="35991" marR="35991" marT="35991" marB="3599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75000"/>
                        </a:spcBef>
                        <a:spcAft>
                          <a:spcPct val="0"/>
                        </a:spcAft>
                        <a:buClr>
                          <a:schemeClr val="tx1"/>
                        </a:buClr>
                        <a:buSzPct val="80000"/>
                        <a:buFont typeface="Wingdings" pitchFamily="2" charset="2"/>
                        <a:buNone/>
                        <a:tabLst/>
                      </a:pPr>
                      <a:endParaRPr kumimoji="0" lang="en-US" sz="800" b="1" i="0" u="none" strike="noStrike" cap="none" normalizeH="0" baseline="0" dirty="0">
                        <a:ln>
                          <a:noFill/>
                        </a:ln>
                        <a:solidFill>
                          <a:schemeClr val="tx1"/>
                        </a:solidFill>
                        <a:effectLst/>
                        <a:latin typeface="Arial" panose="020B0604020202020204" pitchFamily="34" charset="0"/>
                        <a:ea typeface="Arial Unicode MS" pitchFamily="34" charset="-128"/>
                        <a:cs typeface="Arial" panose="020B0604020202020204" pitchFamily="34" charset="0"/>
                      </a:endParaRPr>
                    </a:p>
                  </a:txBody>
                  <a:tcPr marL="35991" marR="35991" marT="35991" marB="3599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p>
                      <a:r>
                        <a:rPr kumimoji="0" lang="en-US" sz="800" b="1" i="0" u="none" strike="noStrike" kern="1200" cap="none" normalizeH="0" baseline="0" dirty="0">
                          <a:ln>
                            <a:noFill/>
                          </a:ln>
                          <a:solidFill>
                            <a:schemeClr val="tx1"/>
                          </a:solidFill>
                          <a:effectLst/>
                          <a:latin typeface="Arial" panose="020B0604020202020204" pitchFamily="34" charset="0"/>
                          <a:ea typeface="Arial Unicode MS" pitchFamily="34" charset="-128"/>
                          <a:cs typeface="Arial" panose="020B0604020202020204" pitchFamily="34" charset="0"/>
                        </a:rPr>
                        <a:t>Tricentis: Accelerating Value Delivery with Tricentis, SAP, and Mygo Consulting</a:t>
                      </a:r>
                    </a:p>
                    <a:p>
                      <a:pPr marL="171450" indent="-171450" algn="l" defTabSz="914400" rtl="0" eaLnBrk="1" latinLnBrk="0" hangingPunct="1">
                        <a:lnSpc>
                          <a:spcPct val="100000"/>
                        </a:lnSpc>
                        <a:spcBef>
                          <a:spcPts val="0"/>
                        </a:spcBef>
                        <a:spcAft>
                          <a:spcPts val="0"/>
                        </a:spcAft>
                        <a:buFont typeface="Arial" panose="020B0604020202020204" pitchFamily="34" charset="0"/>
                        <a:buChar char="•"/>
                      </a:pPr>
                      <a:r>
                        <a:rPr lang="en-US" sz="800" b="0" i="0" kern="1200" dirty="0">
                          <a:solidFill>
                            <a:srgbClr val="556B82"/>
                          </a:solidFill>
                          <a:effectLst/>
                          <a:latin typeface="Arial" panose="020B0604020202020204" pitchFamily="34" charset="0"/>
                          <a:ea typeface="+mn-ea"/>
                          <a:cs typeface="Arial" panose="020B0604020202020204" pitchFamily="34" charset="0"/>
                        </a:rPr>
                        <a:t>Discover how Tricentis and Mygo Consulting drive digital transformation through intelligent software quality excellence. This session explores how our partnership accelerates SAP transformations with advanced test automation, ensuring seamless integrations and faster time-to-market.</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800" b="1" i="0" u="none" strike="noStrike" kern="1200" cap="none" normalizeH="0" baseline="0" dirty="0">
                          <a:ln>
                            <a:noFill/>
                          </a:ln>
                          <a:solidFill>
                            <a:schemeClr val="tx1"/>
                          </a:solidFill>
                          <a:effectLst/>
                          <a:highlight>
                            <a:srgbClr val="FFFF00"/>
                          </a:highlight>
                          <a:latin typeface="Arial" panose="020B0604020202020204" pitchFamily="34" charset="0"/>
                          <a:ea typeface="Arial Unicode MS" pitchFamily="34" charset="-128"/>
                          <a:cs typeface="Arial" panose="020B0604020202020204" pitchFamily="34" charset="0"/>
                        </a:rPr>
                        <a:t>Bill Ross - Regional Sales Director for the North Central region at Tricentis</a:t>
                      </a:r>
                    </a:p>
                  </a:txBody>
                  <a:tcPr marL="35991" marR="35991" marT="35991" marB="359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a:txBody>
                    <a:bodyPr/>
                    <a:lstStyle/>
                    <a:p>
                      <a:pPr marL="0" marR="0" lvl="0" indent="0" algn="r" defTabSz="914400" rtl="0" eaLnBrk="1" fontAlgn="base" latinLnBrk="0" hangingPunct="1">
                        <a:lnSpc>
                          <a:spcPct val="100000"/>
                        </a:lnSpc>
                        <a:spcBef>
                          <a:spcPct val="75000"/>
                        </a:spcBef>
                        <a:spcAft>
                          <a:spcPct val="0"/>
                        </a:spcAft>
                        <a:buClr>
                          <a:schemeClr val="tx1"/>
                        </a:buClr>
                        <a:buSzPct val="80000"/>
                        <a:buFont typeface="Wingdings" pitchFamily="2" charset="2"/>
                        <a:buNone/>
                        <a:tabLst/>
                      </a:pPr>
                      <a:r>
                        <a:rPr kumimoji="0" lang="en-US" sz="800" b="1" i="0" u="none" strike="noStrike" cap="none" normalizeH="0" baseline="0" dirty="0">
                          <a:ln>
                            <a:noFill/>
                          </a:ln>
                          <a:solidFill>
                            <a:schemeClr val="tx1"/>
                          </a:solidFill>
                          <a:effectLst/>
                          <a:latin typeface="Arial" panose="020B0604020202020204" pitchFamily="34" charset="0"/>
                          <a:ea typeface="Arial Unicode MS" pitchFamily="34" charset="-128"/>
                          <a:cs typeface="Arial" panose="020B0604020202020204" pitchFamily="34" charset="0"/>
                        </a:rPr>
                        <a:t>30 min</a:t>
                      </a:r>
                    </a:p>
                  </a:txBody>
                  <a:tcPr marL="35991" marR="35991" marT="35991" marB="3599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235839">
                <a:tc>
                  <a:txBody>
                    <a:bodyPr/>
                    <a:lstStyle/>
                    <a:p>
                      <a:pPr marL="0" marR="0" lvl="0" indent="0" algn="l" defTabSz="914400" rtl="0" eaLnBrk="1" fontAlgn="base" latinLnBrk="0" hangingPunct="1">
                        <a:lnSpc>
                          <a:spcPct val="100000"/>
                        </a:lnSpc>
                        <a:spcBef>
                          <a:spcPct val="75000"/>
                        </a:spcBef>
                        <a:spcAft>
                          <a:spcPct val="0"/>
                        </a:spcAft>
                        <a:buClr>
                          <a:schemeClr val="tx1"/>
                        </a:buClr>
                        <a:buSzPct val="80000"/>
                        <a:buFont typeface="Wingdings" pitchFamily="2" charset="2"/>
                        <a:buNone/>
                        <a:tabLst/>
                        <a:defRPr/>
                      </a:pPr>
                      <a:r>
                        <a:rPr kumimoji="0" lang="en-US" sz="800" b="1" i="0" u="none" strike="noStrike" kern="1200" cap="none" normalizeH="0" baseline="0" dirty="0">
                          <a:ln>
                            <a:noFill/>
                          </a:ln>
                          <a:solidFill>
                            <a:schemeClr val="tx1"/>
                          </a:solidFill>
                          <a:effectLst/>
                          <a:latin typeface="Arial" panose="020B0604020202020204" pitchFamily="34" charset="0"/>
                          <a:ea typeface="Arial Unicode MS" pitchFamily="34" charset="-128"/>
                          <a:cs typeface="Arial" panose="020B0604020202020204" pitchFamily="34" charset="0"/>
                        </a:rPr>
                        <a:t>12:00 pm</a:t>
                      </a:r>
                    </a:p>
                  </a:txBody>
                  <a:tcPr marL="35991" marR="35991" marT="35991" marB="3599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75000"/>
                        </a:spcBef>
                        <a:spcAft>
                          <a:spcPct val="0"/>
                        </a:spcAft>
                        <a:buClr>
                          <a:schemeClr val="tx1"/>
                        </a:buClr>
                        <a:buSzPct val="80000"/>
                        <a:buFont typeface="Wingdings" pitchFamily="2" charset="2"/>
                        <a:buNone/>
                        <a:tabLst/>
                      </a:pPr>
                      <a:endParaRPr kumimoji="0" lang="en-US" sz="800" b="1" i="0" u="none" strike="noStrike" cap="none" normalizeH="0" baseline="0" dirty="0">
                        <a:ln>
                          <a:noFill/>
                        </a:ln>
                        <a:solidFill>
                          <a:schemeClr val="tx1"/>
                        </a:solidFill>
                        <a:effectLst/>
                        <a:latin typeface="Arial" panose="020B0604020202020204" pitchFamily="34" charset="0"/>
                        <a:ea typeface="Arial Unicode MS" pitchFamily="34" charset="-128"/>
                        <a:cs typeface="Arial" panose="020B0604020202020204" pitchFamily="34" charset="0"/>
                      </a:endParaRPr>
                    </a:p>
                  </a:txBody>
                  <a:tcPr marL="35991" marR="35991" marT="35991" marB="3599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p>
                      <a:r>
                        <a:rPr kumimoji="0" lang="en-US" sz="800" b="1" i="0" u="none" strike="noStrike" kern="1200" cap="none" normalizeH="0" baseline="0" dirty="0">
                          <a:ln>
                            <a:noFill/>
                          </a:ln>
                          <a:solidFill>
                            <a:schemeClr val="tx1"/>
                          </a:solidFill>
                          <a:effectLst/>
                          <a:latin typeface="Arial" panose="020B0604020202020204" pitchFamily="34" charset="0"/>
                          <a:ea typeface="Arial Unicode MS" pitchFamily="34" charset="-128"/>
                          <a:cs typeface="Arial" panose="020B0604020202020204" pitchFamily="34" charset="0"/>
                        </a:rPr>
                        <a:t>Mygo Presentation - </a:t>
                      </a:r>
                      <a:r>
                        <a:rPr lang="en-US" sz="800" b="1" i="0" kern="1200" dirty="0">
                          <a:solidFill>
                            <a:srgbClr val="556B82"/>
                          </a:solidFill>
                          <a:effectLst/>
                          <a:latin typeface="Arial" panose="020B0604020202020204" pitchFamily="34" charset="0"/>
                          <a:ea typeface="+mn-ea"/>
                          <a:cs typeface="Arial" panose="020B0604020202020204" pitchFamily="34" charset="0"/>
                        </a:rPr>
                        <a:t>Exploring Global SAP BTP Initiatives: Real-World Implementations and Insights</a:t>
                      </a:r>
                    </a:p>
                    <a:p>
                      <a:r>
                        <a:rPr lang="en-US" sz="800" b="0" i="0" kern="1200" dirty="0">
                          <a:solidFill>
                            <a:srgbClr val="556B82"/>
                          </a:solidFill>
                          <a:effectLst/>
                          <a:latin typeface="Arial" panose="020B0604020202020204" pitchFamily="34" charset="0"/>
                          <a:ea typeface="+mn-ea"/>
                          <a:cs typeface="Arial" panose="020B0604020202020204" pitchFamily="34" charset="0"/>
                        </a:rPr>
                        <a:t>Learn how Mygo Consulting has successfully operationalized the SAP Business Technology Platform (BTP) for customers across industries. This session will highlight real-world implementations, key challenges, and best practices that have driven success. Discover how organizations leverage BTP to foster innovation, enhance user experiences, and optimize operations. Gain actionable insights from our experience in SAP Fiori App Development, WorkZone for Public Cloud, enterprise integrations, SAP CALM, and more.</a:t>
                      </a:r>
                    </a:p>
                    <a:p>
                      <a:r>
                        <a:rPr kumimoji="0" lang="en-US" sz="800" b="1" i="0" u="none" strike="noStrike" kern="1200" cap="none" normalizeH="0" baseline="0" dirty="0">
                          <a:ln>
                            <a:noFill/>
                          </a:ln>
                          <a:solidFill>
                            <a:schemeClr val="tx1"/>
                          </a:solidFill>
                          <a:effectLst/>
                          <a:highlight>
                            <a:srgbClr val="FFFF00"/>
                          </a:highlight>
                          <a:latin typeface="Arial" panose="020B0604020202020204" pitchFamily="34" charset="0"/>
                          <a:ea typeface="Arial Unicode MS" pitchFamily="34" charset="-128"/>
                          <a:cs typeface="Arial" panose="020B0604020202020204" pitchFamily="34" charset="0"/>
                        </a:rPr>
                        <a:t>Trinath Peravali - SAP Solution Architect at Mygo</a:t>
                      </a:r>
                    </a:p>
                  </a:txBody>
                  <a:tcPr marL="35991" marR="35991" marT="35991" marB="359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a:txBody>
                    <a:bodyPr/>
                    <a:lstStyle/>
                    <a:p>
                      <a:pPr marL="0" marR="0" lvl="0" indent="0" algn="r" defTabSz="914400" rtl="0" eaLnBrk="1" fontAlgn="base" latinLnBrk="0" hangingPunct="1">
                        <a:lnSpc>
                          <a:spcPct val="100000"/>
                        </a:lnSpc>
                        <a:spcBef>
                          <a:spcPct val="75000"/>
                        </a:spcBef>
                        <a:spcAft>
                          <a:spcPct val="0"/>
                        </a:spcAft>
                        <a:buClr>
                          <a:schemeClr val="tx1"/>
                        </a:buClr>
                        <a:buSzPct val="80000"/>
                        <a:buFont typeface="Wingdings" pitchFamily="2" charset="2"/>
                        <a:buNone/>
                        <a:tabLst/>
                        <a:defRPr/>
                      </a:pPr>
                      <a:r>
                        <a:rPr kumimoji="0" lang="en-US" sz="800" b="1" i="0" u="none" strike="noStrike" cap="none" normalizeH="0" baseline="0" dirty="0">
                          <a:ln>
                            <a:noFill/>
                          </a:ln>
                          <a:solidFill>
                            <a:schemeClr val="tx1"/>
                          </a:solidFill>
                          <a:effectLst/>
                          <a:latin typeface="Arial" panose="020B0604020202020204" pitchFamily="34" charset="0"/>
                          <a:ea typeface="Arial Unicode MS" pitchFamily="34" charset="-128"/>
                          <a:cs typeface="Arial" panose="020B0604020202020204" pitchFamily="34" charset="0"/>
                        </a:rPr>
                        <a:t>30 min</a:t>
                      </a:r>
                    </a:p>
                  </a:txBody>
                  <a:tcPr marL="35991" marR="35991" marT="35991" marB="3599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619846578"/>
                  </a:ext>
                </a:extLst>
              </a:tr>
              <a:tr h="231933">
                <a:tc>
                  <a:txBody>
                    <a:bodyPr/>
                    <a:lstStyle/>
                    <a:p>
                      <a:pPr marL="0" marR="0" lvl="0" indent="0" algn="l" defTabSz="914400" rtl="0" eaLnBrk="1" fontAlgn="base" latinLnBrk="0" hangingPunct="1">
                        <a:lnSpc>
                          <a:spcPct val="100000"/>
                        </a:lnSpc>
                        <a:spcBef>
                          <a:spcPct val="75000"/>
                        </a:spcBef>
                        <a:spcAft>
                          <a:spcPct val="0"/>
                        </a:spcAft>
                        <a:buClr>
                          <a:schemeClr val="tx1"/>
                        </a:buClr>
                        <a:buSzPct val="80000"/>
                        <a:buFont typeface="Wingdings" pitchFamily="2" charset="2"/>
                        <a:buNone/>
                        <a:tabLst/>
                      </a:pPr>
                      <a:r>
                        <a:rPr kumimoji="0" lang="en-US" sz="800" b="1" i="0" u="none" strike="noStrike" cap="none" normalizeH="0" baseline="0" dirty="0">
                          <a:ln>
                            <a:noFill/>
                          </a:ln>
                          <a:solidFill>
                            <a:schemeClr val="tx1"/>
                          </a:solidFill>
                          <a:effectLst/>
                          <a:latin typeface="Arial" panose="020B0604020202020204" pitchFamily="34" charset="0"/>
                          <a:ea typeface="Arial Unicode MS" pitchFamily="34" charset="-128"/>
                          <a:cs typeface="Arial" panose="020B0604020202020204" pitchFamily="34" charset="0"/>
                        </a:rPr>
                        <a:t>12:30 pm</a:t>
                      </a:r>
                    </a:p>
                  </a:txBody>
                  <a:tcPr marL="35991" marR="35991" marT="35991" marB="3599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AF2FF"/>
                    </a:solidFill>
                  </a:tcPr>
                </a:tc>
                <a:tc>
                  <a:txBody>
                    <a:bodyPr/>
                    <a:lstStyle/>
                    <a:p>
                      <a:pPr marL="0" marR="0" lvl="0" indent="0" algn="ctr" defTabSz="914400" rtl="0" eaLnBrk="1" fontAlgn="base" latinLnBrk="0" hangingPunct="1">
                        <a:lnSpc>
                          <a:spcPct val="100000"/>
                        </a:lnSpc>
                        <a:spcBef>
                          <a:spcPct val="75000"/>
                        </a:spcBef>
                        <a:spcAft>
                          <a:spcPct val="0"/>
                        </a:spcAft>
                        <a:buClr>
                          <a:schemeClr val="tx1"/>
                        </a:buClr>
                        <a:buSzPct val="80000"/>
                        <a:buFont typeface="Wingdings" pitchFamily="2" charset="2"/>
                        <a:buNone/>
                        <a:tabLst/>
                      </a:pPr>
                      <a:endParaRPr kumimoji="0" lang="en-US" sz="800" b="1" i="0" u="none" strike="noStrike" cap="none" normalizeH="0" baseline="0" dirty="0">
                        <a:ln>
                          <a:noFill/>
                        </a:ln>
                        <a:solidFill>
                          <a:schemeClr val="tx1"/>
                        </a:solidFill>
                        <a:effectLst/>
                        <a:latin typeface="Arial" panose="020B0604020202020204" pitchFamily="34" charset="0"/>
                        <a:ea typeface="Arial Unicode MS" pitchFamily="34" charset="-128"/>
                        <a:cs typeface="Arial" panose="020B0604020202020204" pitchFamily="34" charset="0"/>
                      </a:endParaRPr>
                    </a:p>
                  </a:txBody>
                  <a:tcPr marL="35991" marR="35991" marT="35991" marB="3599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AF2FF"/>
                    </a:solidFill>
                  </a:tcPr>
                </a:tc>
                <a:tc gridSpan="2">
                  <a:txBody>
                    <a:bodyPr/>
                    <a:lstStyle/>
                    <a:p>
                      <a:pPr marL="0" marR="0" lvl="0" indent="0" algn="l" defTabSz="914400" rtl="0" eaLnBrk="1" fontAlgn="base" latinLnBrk="0" hangingPunct="1">
                        <a:lnSpc>
                          <a:spcPct val="100000"/>
                        </a:lnSpc>
                        <a:spcBef>
                          <a:spcPct val="75000"/>
                        </a:spcBef>
                        <a:spcAft>
                          <a:spcPct val="0"/>
                        </a:spcAft>
                        <a:buClr>
                          <a:schemeClr val="tx1"/>
                        </a:buClr>
                        <a:buSzPct val="80000"/>
                        <a:buFont typeface="Wingdings" pitchFamily="2" charset="2"/>
                        <a:buNone/>
                        <a:tabLst/>
                      </a:pPr>
                      <a:r>
                        <a:rPr kumimoji="0" lang="en-US" sz="800" b="1" i="0" u="none" strike="noStrike" cap="none" normalizeH="0" baseline="0" dirty="0">
                          <a:ln>
                            <a:noFill/>
                          </a:ln>
                          <a:solidFill>
                            <a:schemeClr val="tx1"/>
                          </a:solidFill>
                          <a:effectLst/>
                          <a:latin typeface="Arial" panose="020B0604020202020204" pitchFamily="34" charset="0"/>
                          <a:ea typeface="Arial Unicode MS" pitchFamily="34" charset="-128"/>
                          <a:cs typeface="Arial" panose="020B0604020202020204" pitchFamily="34" charset="0"/>
                        </a:rPr>
                        <a:t>Lunch &amp; Networking</a:t>
                      </a:r>
                    </a:p>
                  </a:txBody>
                  <a:tcPr marL="35991" marR="35991" marT="35991" marB="3599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AF2FF"/>
                    </a:solidFill>
                  </a:tcPr>
                </a:tc>
                <a:tc hMerge="1">
                  <a:txBody>
                    <a:bodyPr/>
                    <a:lstStyle/>
                    <a:p>
                      <a:endParaRPr lang="en-US"/>
                    </a:p>
                  </a:txBody>
                  <a:tcPr/>
                </a:tc>
                <a:tc>
                  <a:txBody>
                    <a:bodyPr/>
                    <a:lstStyle/>
                    <a:p>
                      <a:pPr marL="0" marR="0" lvl="0" indent="0" algn="r" defTabSz="914400" rtl="0" eaLnBrk="1" fontAlgn="base" latinLnBrk="0" hangingPunct="1">
                        <a:lnSpc>
                          <a:spcPct val="100000"/>
                        </a:lnSpc>
                        <a:spcBef>
                          <a:spcPct val="75000"/>
                        </a:spcBef>
                        <a:spcAft>
                          <a:spcPct val="0"/>
                        </a:spcAft>
                        <a:buClr>
                          <a:schemeClr val="tx1"/>
                        </a:buClr>
                        <a:buSzPct val="80000"/>
                        <a:buFont typeface="Wingdings" pitchFamily="2" charset="2"/>
                        <a:buNone/>
                        <a:tabLst/>
                      </a:pPr>
                      <a:r>
                        <a:rPr kumimoji="0" lang="en-US" sz="800" b="1" i="0" u="none" strike="noStrike" cap="none" normalizeH="0" baseline="0" dirty="0">
                          <a:ln>
                            <a:noFill/>
                          </a:ln>
                          <a:solidFill>
                            <a:schemeClr val="tx1"/>
                          </a:solidFill>
                          <a:effectLst/>
                          <a:latin typeface="Arial" panose="020B0604020202020204" pitchFamily="34" charset="0"/>
                          <a:ea typeface="Arial Unicode MS" pitchFamily="34" charset="-128"/>
                          <a:cs typeface="Arial" panose="020B0604020202020204" pitchFamily="34" charset="0"/>
                        </a:rPr>
                        <a:t>45 min</a:t>
                      </a:r>
                    </a:p>
                  </a:txBody>
                  <a:tcPr marL="35991" marR="35991" marT="35991" marB="3599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AF2FF"/>
                    </a:solidFill>
                  </a:tcPr>
                </a:tc>
                <a:extLst>
                  <a:ext uri="{0D108BD9-81ED-4DB2-BD59-A6C34878D82A}">
                    <a16:rowId xmlns:a16="http://schemas.microsoft.com/office/drawing/2014/main" val="1188209973"/>
                  </a:ext>
                </a:extLst>
              </a:tr>
              <a:tr h="0">
                <a:tc>
                  <a:txBody>
                    <a:bodyPr/>
                    <a:lstStyle/>
                    <a:p>
                      <a:pPr marL="0" marR="0" lvl="0" indent="0" algn="l" defTabSz="914400" rtl="0" eaLnBrk="1" fontAlgn="base" latinLnBrk="0" hangingPunct="1">
                        <a:lnSpc>
                          <a:spcPct val="100000"/>
                        </a:lnSpc>
                        <a:spcBef>
                          <a:spcPct val="75000"/>
                        </a:spcBef>
                        <a:spcAft>
                          <a:spcPct val="0"/>
                        </a:spcAft>
                        <a:buClr>
                          <a:schemeClr val="tx1"/>
                        </a:buClr>
                        <a:buSzPct val="80000"/>
                        <a:buFont typeface="Wingdings" pitchFamily="2" charset="2"/>
                        <a:buNone/>
                        <a:tabLst/>
                      </a:pPr>
                      <a:r>
                        <a:rPr kumimoji="0" lang="en-US" sz="800" b="1" i="0" u="none" strike="noStrike" cap="none" normalizeH="0" baseline="0" dirty="0">
                          <a:ln>
                            <a:noFill/>
                          </a:ln>
                          <a:solidFill>
                            <a:schemeClr val="tx1"/>
                          </a:solidFill>
                          <a:effectLst/>
                          <a:latin typeface="Arial" panose="020B0604020202020204" pitchFamily="34" charset="0"/>
                          <a:ea typeface="Arial Unicode MS" pitchFamily="34" charset="-128"/>
                          <a:cs typeface="Arial" panose="020B0604020202020204" pitchFamily="34" charset="0"/>
                        </a:rPr>
                        <a:t>1:15 pm</a:t>
                      </a:r>
                    </a:p>
                  </a:txBody>
                  <a:tcPr marL="35991" marR="35991" marT="35991" marB="3599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75000"/>
                        </a:spcBef>
                        <a:spcAft>
                          <a:spcPct val="0"/>
                        </a:spcAft>
                        <a:buClr>
                          <a:schemeClr val="tx1"/>
                        </a:buClr>
                        <a:buSzPct val="80000"/>
                        <a:buFont typeface="Wingdings" pitchFamily="2" charset="2"/>
                        <a:buNone/>
                        <a:tabLst/>
                        <a:defRPr/>
                      </a:pPr>
                      <a:endParaRPr kumimoji="0" lang="en-US" sz="800" b="0" i="0" u="none" strike="noStrike" cap="none" normalizeH="0" baseline="0" dirty="0">
                        <a:ln>
                          <a:noFill/>
                        </a:ln>
                        <a:solidFill>
                          <a:schemeClr val="tx1"/>
                        </a:solidFill>
                        <a:effectLst/>
                        <a:latin typeface="Arial" panose="020B0604020202020204" pitchFamily="34" charset="0"/>
                        <a:ea typeface="Arial Unicode MS" pitchFamily="34" charset="-128"/>
                        <a:cs typeface="Arial" panose="020B0604020202020204" pitchFamily="34" charset="0"/>
                      </a:endParaRPr>
                    </a:p>
                  </a:txBody>
                  <a:tcPr marL="35991" marR="35991" marT="35991" marB="3599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lang="en-CA" sz="800" b="1" i="0" u="none" strike="noStrike" kern="1200" dirty="0">
                          <a:solidFill>
                            <a:schemeClr val="tx1"/>
                          </a:solidFill>
                          <a:effectLst/>
                          <a:latin typeface="Arial" panose="020B0604020202020204" pitchFamily="34" charset="0"/>
                          <a:ea typeface="+mn-ea"/>
                          <a:cs typeface="Arial" panose="020B0604020202020204" pitchFamily="34" charset="0"/>
                        </a:rPr>
                        <a:t>Unlocking Advanced BTP Gen AI Capabilities – A Deep Dive into BTP Gen AI Hub and HANA Cloud Vector Engine</a:t>
                      </a:r>
                      <a:r>
                        <a:rPr kumimoji="0" lang="en-US" sz="800" b="0" i="0" u="none" strike="noStrike" kern="1200" cap="none" normalizeH="0" baseline="0" dirty="0">
                          <a:ln>
                            <a:noFill/>
                          </a:ln>
                          <a:solidFill>
                            <a:schemeClr val="tx1"/>
                          </a:solidFill>
                          <a:effectLst/>
                          <a:latin typeface="Arial" panose="020B0604020202020204" pitchFamily="34" charset="0"/>
                          <a:ea typeface="Arial Unicode MS" pitchFamily="34" charset="-128"/>
                          <a:cs typeface="Arial" panose="020B0604020202020204" pitchFamily="34" charset="0"/>
                        </a:rPr>
                        <a:t>​</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800" b="1" i="0" u="none" strike="noStrike" kern="1200" cap="none" normalizeH="0" baseline="0" dirty="0">
                          <a:ln>
                            <a:noFill/>
                          </a:ln>
                          <a:solidFill>
                            <a:schemeClr val="tx1"/>
                          </a:solidFill>
                          <a:effectLst/>
                          <a:highlight>
                            <a:srgbClr val="FFFF00"/>
                          </a:highlight>
                          <a:latin typeface="Arial" panose="020B0604020202020204" pitchFamily="34" charset="0"/>
                          <a:ea typeface="Arial Unicode MS" pitchFamily="34" charset="-128"/>
                          <a:cs typeface="Arial" panose="020B0604020202020204" pitchFamily="34" charset="0"/>
                        </a:rPr>
                        <a:t>Jay Xiong - Solution Architect, SAP BTP AI</a:t>
                      </a:r>
                    </a:p>
                    <a:p>
                      <a:pPr marL="0" marR="0" lvl="0" indent="0" algn="l" defTabSz="914400" rtl="0" eaLnBrk="1" fontAlgn="base" latinLnBrk="0" hangingPunct="1">
                        <a:lnSpc>
                          <a:spcPct val="100000"/>
                        </a:lnSpc>
                        <a:spcBef>
                          <a:spcPts val="0"/>
                        </a:spcBef>
                        <a:spcAft>
                          <a:spcPts val="0"/>
                        </a:spcAft>
                        <a:buClrTx/>
                        <a:buSzTx/>
                        <a:buFontTx/>
                        <a:buNone/>
                        <a:tabLst/>
                        <a:defRPr/>
                      </a:pPr>
                      <a:r>
                        <a:rPr lang="en-US" sz="800" b="1" dirty="0">
                          <a:highlight>
                            <a:srgbClr val="FFFF00"/>
                          </a:highlight>
                          <a:latin typeface="Arial" panose="020B0604020202020204" pitchFamily="34" charset="0"/>
                          <a:cs typeface="Arial" panose="020B0604020202020204" pitchFamily="34" charset="0"/>
                        </a:rPr>
                        <a:t>Kevin </a:t>
                      </a:r>
                      <a:r>
                        <a:rPr kumimoji="0" lang="en-US" sz="800" b="1" i="0" u="none" strike="noStrike" kern="1200" cap="none" normalizeH="0" baseline="0" dirty="0">
                          <a:ln>
                            <a:noFill/>
                          </a:ln>
                          <a:solidFill>
                            <a:schemeClr val="tx1"/>
                          </a:solidFill>
                          <a:effectLst/>
                          <a:highlight>
                            <a:srgbClr val="FFFF00"/>
                          </a:highlight>
                          <a:latin typeface="Arial" panose="020B0604020202020204" pitchFamily="34" charset="0"/>
                          <a:ea typeface="Arial Unicode MS" pitchFamily="34" charset="-128"/>
                          <a:cs typeface="Arial" panose="020B0604020202020204" pitchFamily="34" charset="0"/>
                        </a:rPr>
                        <a:t>Li – Solution Expert, SAP BTP Adoption &amp; Consumption team  </a:t>
                      </a:r>
                    </a:p>
                  </a:txBody>
                  <a:tcPr marL="35991" marR="35991" marT="35991" marB="359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1" indent="0" algn="l" defTabSz="914400" rtl="0" eaLnBrk="1" fontAlgn="base" latinLnBrk="0" hangingPunct="1">
                        <a:lnSpc>
                          <a:spcPct val="100000"/>
                        </a:lnSpc>
                        <a:spcBef>
                          <a:spcPts val="100"/>
                        </a:spcBef>
                        <a:spcAft>
                          <a:spcPct val="0"/>
                        </a:spcAft>
                        <a:buClr>
                          <a:schemeClr val="tx1"/>
                        </a:buClr>
                        <a:buSzPct val="100000"/>
                        <a:buFont typeface="72 Brand" panose="020B0504030603020204" pitchFamily="34" charset="0"/>
                        <a:buNone/>
                        <a:tabLst/>
                        <a:defRPr/>
                      </a:pPr>
                      <a:r>
                        <a:rPr lang="en-US" sz="800" b="1" i="0" u="none" strike="noStrike" kern="1200" dirty="0">
                          <a:solidFill>
                            <a:schemeClr val="tx1"/>
                          </a:solidFill>
                          <a:effectLst/>
                          <a:latin typeface="Arial" panose="020B0604020202020204" pitchFamily="34" charset="0"/>
                          <a:ea typeface="+mn-ea"/>
                          <a:cs typeface="Arial" panose="020B0604020202020204" pitchFamily="34" charset="0"/>
                        </a:rPr>
                        <a:t>End-to-end integration business use case</a:t>
                      </a:r>
                      <a:endParaRPr lang="en-US" sz="800" b="1" i="0" u="none" strike="noStrike" kern="1200" dirty="0">
                        <a:solidFill>
                          <a:schemeClr val="tx1"/>
                        </a:solidFill>
                        <a:effectLst/>
                        <a:highlight>
                          <a:srgbClr val="FFFF00"/>
                        </a:highlight>
                        <a:latin typeface="Arial" panose="020B0604020202020204" pitchFamily="34" charset="0"/>
                        <a:ea typeface="+mn-ea"/>
                        <a:cs typeface="Arial" panose="020B0604020202020204" pitchFamily="34" charset="0"/>
                      </a:endParaRPr>
                    </a:p>
                    <a:p>
                      <a:pPr marL="0" marR="0" lvl="1" indent="0" algn="l" defTabSz="914400" rtl="0" eaLnBrk="1" fontAlgn="base" latinLnBrk="0" hangingPunct="1">
                        <a:lnSpc>
                          <a:spcPct val="100000"/>
                        </a:lnSpc>
                        <a:spcBef>
                          <a:spcPts val="100"/>
                        </a:spcBef>
                        <a:spcAft>
                          <a:spcPct val="0"/>
                        </a:spcAft>
                        <a:buClr>
                          <a:schemeClr val="tx1"/>
                        </a:buClr>
                        <a:buSzPct val="100000"/>
                        <a:buFont typeface="72 Brand" panose="020B0504030603020204" pitchFamily="34" charset="0"/>
                        <a:buNone/>
                        <a:tabLst/>
                        <a:defRPr/>
                      </a:pPr>
                      <a:r>
                        <a:rPr kumimoji="0" lang="en-US" sz="800" b="1" i="0" u="none" strike="noStrike" kern="1200" cap="none" normalizeH="0" baseline="0" dirty="0">
                          <a:ln>
                            <a:noFill/>
                          </a:ln>
                          <a:solidFill>
                            <a:schemeClr val="tx1"/>
                          </a:solidFill>
                          <a:effectLst/>
                          <a:highlight>
                            <a:srgbClr val="FFFF00"/>
                          </a:highlight>
                          <a:latin typeface="Arial" panose="020B0604020202020204" pitchFamily="34" charset="0"/>
                          <a:ea typeface="+mn-ea"/>
                          <a:cs typeface="Arial" panose="020B0604020202020204" pitchFamily="34" charset="0"/>
                        </a:rPr>
                        <a:t>Raj Chintam - </a:t>
                      </a:r>
                      <a:r>
                        <a:rPr lang="en-US" sz="800" b="1" kern="0" dirty="0">
                          <a:highlight>
                            <a:srgbClr val="FFFF00"/>
                          </a:highlight>
                          <a:latin typeface="Arial" panose="020B0604020202020204" pitchFamily="34" charset="0"/>
                          <a:ea typeface="Arial Unicode MS" pitchFamily="34" charset="-128"/>
                          <a:cs typeface="Arial" panose="020B0604020202020204" pitchFamily="34" charset="0"/>
                        </a:rPr>
                        <a:t>Solution Expert, SAP BTP Intelligent Adoption &amp; Consumption team </a:t>
                      </a:r>
                      <a:endParaRPr kumimoji="0" lang="en-US" sz="800" b="1" i="0" u="none" strike="noStrike" kern="1200" cap="none" normalizeH="0" baseline="0" dirty="0">
                        <a:ln>
                          <a:noFill/>
                        </a:ln>
                        <a:solidFill>
                          <a:schemeClr val="tx1"/>
                        </a:solidFill>
                        <a:effectLst/>
                        <a:highlight>
                          <a:srgbClr val="FFFF00"/>
                        </a:highlight>
                        <a:latin typeface="Arial" panose="020B0604020202020204" pitchFamily="34" charset="0"/>
                        <a:ea typeface="+mn-ea"/>
                        <a:cs typeface="Arial" panose="020B0604020202020204" pitchFamily="34" charset="0"/>
                      </a:endParaRPr>
                    </a:p>
                    <a:p>
                      <a:pPr marL="0" marR="0" lvl="1" indent="0" algn="l" defTabSz="914400" rtl="0" eaLnBrk="1" fontAlgn="base" latinLnBrk="0" hangingPunct="1">
                        <a:lnSpc>
                          <a:spcPct val="100000"/>
                        </a:lnSpc>
                        <a:spcBef>
                          <a:spcPts val="100"/>
                        </a:spcBef>
                        <a:spcAft>
                          <a:spcPct val="0"/>
                        </a:spcAft>
                        <a:buClr>
                          <a:schemeClr val="tx1"/>
                        </a:buClr>
                        <a:buSzPct val="100000"/>
                        <a:buFont typeface="72 Brand" panose="020B0504030603020204" pitchFamily="34" charset="0"/>
                        <a:buNone/>
                        <a:tabLst/>
                        <a:defRPr/>
                      </a:pPr>
                      <a:r>
                        <a:rPr kumimoji="0" lang="en-US" sz="800" b="1" i="0" u="none" strike="noStrike" kern="1200" cap="none" normalizeH="0" baseline="0" dirty="0">
                          <a:ln>
                            <a:noFill/>
                          </a:ln>
                          <a:solidFill>
                            <a:schemeClr val="tx1"/>
                          </a:solidFill>
                          <a:effectLst/>
                          <a:highlight>
                            <a:srgbClr val="FFFF00"/>
                          </a:highlight>
                          <a:latin typeface="Arial" panose="020B0604020202020204" pitchFamily="34" charset="0"/>
                          <a:ea typeface="+mn-ea"/>
                          <a:cs typeface="Arial" panose="020B0604020202020204" pitchFamily="34" charset="0"/>
                        </a:rPr>
                        <a:t>Rao </a:t>
                      </a:r>
                      <a:r>
                        <a:rPr lang="en-US" sz="800" b="1" kern="0" dirty="0">
                          <a:solidFill>
                            <a:schemeClr val="tx1"/>
                          </a:solidFill>
                          <a:highlight>
                            <a:srgbClr val="FFFF00"/>
                          </a:highlight>
                          <a:latin typeface="Arial" panose="020B0604020202020204" pitchFamily="34" charset="0"/>
                          <a:ea typeface="Arial Unicode MS" pitchFamily="34" charset="-128"/>
                          <a:cs typeface="Arial" panose="020B0604020202020204" pitchFamily="34" charset="0"/>
                        </a:rPr>
                        <a:t>Addanki - Director at SAP</a:t>
                      </a:r>
                    </a:p>
                  </a:txBody>
                  <a:tcPr marL="35991" marR="35991" marT="35991" marB="359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75000"/>
                        </a:spcBef>
                        <a:spcAft>
                          <a:spcPct val="0"/>
                        </a:spcAft>
                        <a:buClr>
                          <a:schemeClr val="tx1"/>
                        </a:buClr>
                        <a:buSzPct val="80000"/>
                        <a:buFont typeface="Wingdings" pitchFamily="2" charset="2"/>
                        <a:buNone/>
                        <a:tabLst/>
                      </a:pPr>
                      <a:r>
                        <a:rPr kumimoji="0" lang="en-US" sz="800" b="1" i="0" u="none" strike="noStrike" cap="none" normalizeH="0" baseline="0" dirty="0">
                          <a:ln>
                            <a:noFill/>
                          </a:ln>
                          <a:solidFill>
                            <a:schemeClr val="tx1"/>
                          </a:solidFill>
                          <a:effectLst/>
                          <a:latin typeface="Arial" panose="020B0604020202020204" pitchFamily="34" charset="0"/>
                          <a:ea typeface="Arial Unicode MS" pitchFamily="34" charset="-128"/>
                          <a:cs typeface="Arial" panose="020B0604020202020204" pitchFamily="34" charset="0"/>
                        </a:rPr>
                        <a:t>90 min</a:t>
                      </a:r>
                    </a:p>
                  </a:txBody>
                  <a:tcPr marL="35991" marR="35991" marT="35991" marB="3599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185193">
                <a:tc>
                  <a:txBody>
                    <a:bodyPr/>
                    <a:lstStyle/>
                    <a:p>
                      <a:pPr marL="0" marR="0" lvl="0" indent="0" algn="l" defTabSz="914400" rtl="0" eaLnBrk="1" fontAlgn="base" latinLnBrk="0" hangingPunct="1">
                        <a:lnSpc>
                          <a:spcPct val="100000"/>
                        </a:lnSpc>
                        <a:spcBef>
                          <a:spcPct val="75000"/>
                        </a:spcBef>
                        <a:spcAft>
                          <a:spcPct val="0"/>
                        </a:spcAft>
                        <a:buClr>
                          <a:schemeClr val="tx1"/>
                        </a:buClr>
                        <a:buSzPct val="80000"/>
                        <a:buFont typeface="Wingdings" pitchFamily="2" charset="2"/>
                        <a:buNone/>
                        <a:tabLst/>
                      </a:pPr>
                      <a:r>
                        <a:rPr kumimoji="0" lang="en-US" sz="800" b="1" i="0" u="none" strike="noStrike" cap="none" normalizeH="0" baseline="0" dirty="0">
                          <a:ln>
                            <a:noFill/>
                          </a:ln>
                          <a:solidFill>
                            <a:schemeClr val="tx1"/>
                          </a:solidFill>
                          <a:effectLst/>
                          <a:latin typeface="Arial" panose="020B0604020202020204" pitchFamily="34" charset="0"/>
                          <a:ea typeface="Arial Unicode MS" pitchFamily="34" charset="-128"/>
                          <a:cs typeface="Arial" panose="020B0604020202020204" pitchFamily="34" charset="0"/>
                        </a:rPr>
                        <a:t>2:45 pm</a:t>
                      </a:r>
                    </a:p>
                  </a:txBody>
                  <a:tcPr marL="35991" marR="35991" marT="35991" marB="3599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AF2FF"/>
                    </a:solidFill>
                  </a:tcPr>
                </a:tc>
                <a:tc>
                  <a:txBody>
                    <a:bodyPr/>
                    <a:lstStyle/>
                    <a:p>
                      <a:pPr marL="0" marR="0" lvl="0" indent="0" algn="ctr" defTabSz="914400" rtl="0" eaLnBrk="1" fontAlgn="base" latinLnBrk="0" hangingPunct="1">
                        <a:lnSpc>
                          <a:spcPct val="100000"/>
                        </a:lnSpc>
                        <a:spcBef>
                          <a:spcPct val="75000"/>
                        </a:spcBef>
                        <a:spcAft>
                          <a:spcPct val="0"/>
                        </a:spcAft>
                        <a:buClr>
                          <a:schemeClr val="tx1"/>
                        </a:buClr>
                        <a:buSzPct val="80000"/>
                        <a:buFont typeface="Wingdings" pitchFamily="2" charset="2"/>
                        <a:buNone/>
                        <a:tabLst/>
                      </a:pPr>
                      <a:endParaRPr kumimoji="0" lang="en-US" sz="800" b="1" i="0" u="none" strike="noStrike" cap="none" normalizeH="0" baseline="0" dirty="0">
                        <a:ln>
                          <a:noFill/>
                        </a:ln>
                        <a:solidFill>
                          <a:schemeClr val="tx1"/>
                        </a:solidFill>
                        <a:effectLst/>
                        <a:latin typeface="Arial" panose="020B0604020202020204" pitchFamily="34" charset="0"/>
                        <a:ea typeface="Arial Unicode MS" pitchFamily="34" charset="-128"/>
                        <a:cs typeface="Arial" panose="020B0604020202020204" pitchFamily="34" charset="0"/>
                      </a:endParaRPr>
                    </a:p>
                  </a:txBody>
                  <a:tcPr marL="35991" marR="35991" marT="35991" marB="3599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AF2FF"/>
                    </a:solidFill>
                  </a:tcPr>
                </a:tc>
                <a:tc gridSpan="2">
                  <a:txBody>
                    <a:bodyPr/>
                    <a:lstStyle/>
                    <a:p>
                      <a:pPr marL="0" marR="0" lvl="0" indent="0" algn="l" defTabSz="914400" rtl="0" eaLnBrk="1" fontAlgn="base" latinLnBrk="0" hangingPunct="1">
                        <a:lnSpc>
                          <a:spcPct val="100000"/>
                        </a:lnSpc>
                        <a:spcBef>
                          <a:spcPct val="75000"/>
                        </a:spcBef>
                        <a:spcAft>
                          <a:spcPct val="0"/>
                        </a:spcAft>
                        <a:buClr>
                          <a:schemeClr val="tx1"/>
                        </a:buClr>
                        <a:buSzPct val="80000"/>
                        <a:buFont typeface="Wingdings" pitchFamily="2" charset="2"/>
                        <a:buNone/>
                        <a:tabLst/>
                        <a:defRPr/>
                      </a:pPr>
                      <a:r>
                        <a:rPr kumimoji="0" lang="en-US" sz="800" b="1" i="0" u="none" strike="noStrike" cap="none" normalizeH="0" baseline="0" dirty="0">
                          <a:ln>
                            <a:noFill/>
                          </a:ln>
                          <a:solidFill>
                            <a:schemeClr val="tx1"/>
                          </a:solidFill>
                          <a:effectLst/>
                          <a:latin typeface="Arial" panose="020B0604020202020204" pitchFamily="34" charset="0"/>
                          <a:ea typeface="Arial Unicode MS" pitchFamily="34" charset="-128"/>
                          <a:cs typeface="Arial" panose="020B0604020202020204" pitchFamily="34" charset="0"/>
                        </a:rPr>
                        <a:t>Break</a:t>
                      </a:r>
                    </a:p>
                  </a:txBody>
                  <a:tcPr marL="35991" marR="35991" marT="35991" marB="3599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AF2FF"/>
                    </a:solidFill>
                  </a:tcPr>
                </a:tc>
                <a:tc hMerge="1">
                  <a:txBody>
                    <a:bodyPr/>
                    <a:lstStyle/>
                    <a:p>
                      <a:endParaRPr lang="en-US"/>
                    </a:p>
                  </a:txBody>
                  <a:tcPr/>
                </a:tc>
                <a:tc>
                  <a:txBody>
                    <a:bodyPr/>
                    <a:lstStyle/>
                    <a:p>
                      <a:pPr marL="0" marR="0" lvl="0" indent="0" algn="r" defTabSz="914400" rtl="0" eaLnBrk="1" fontAlgn="base" latinLnBrk="0" hangingPunct="1">
                        <a:lnSpc>
                          <a:spcPct val="100000"/>
                        </a:lnSpc>
                        <a:spcBef>
                          <a:spcPct val="75000"/>
                        </a:spcBef>
                        <a:spcAft>
                          <a:spcPct val="0"/>
                        </a:spcAft>
                        <a:buClr>
                          <a:schemeClr val="tx1"/>
                        </a:buClr>
                        <a:buSzPct val="80000"/>
                        <a:buFont typeface="Wingdings" pitchFamily="2" charset="2"/>
                        <a:buNone/>
                        <a:tabLst/>
                      </a:pPr>
                      <a:r>
                        <a:rPr kumimoji="0" lang="en-US" sz="800" b="1" i="0" u="none" strike="noStrike" cap="none" normalizeH="0" baseline="0" dirty="0">
                          <a:ln>
                            <a:noFill/>
                          </a:ln>
                          <a:solidFill>
                            <a:schemeClr val="tx1"/>
                          </a:solidFill>
                          <a:effectLst/>
                          <a:latin typeface="Arial" panose="020B0604020202020204" pitchFamily="34" charset="0"/>
                          <a:ea typeface="Arial Unicode MS" pitchFamily="34" charset="-128"/>
                          <a:cs typeface="Arial" panose="020B0604020202020204" pitchFamily="34" charset="0"/>
                        </a:rPr>
                        <a:t>15 min</a:t>
                      </a:r>
                    </a:p>
                  </a:txBody>
                  <a:tcPr marL="35991" marR="35991" marT="35991" marB="3599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AF2FF"/>
                    </a:solidFill>
                  </a:tcPr>
                </a:tc>
                <a:extLst>
                  <a:ext uri="{0D108BD9-81ED-4DB2-BD59-A6C34878D82A}">
                    <a16:rowId xmlns:a16="http://schemas.microsoft.com/office/drawing/2014/main" val="10011"/>
                  </a:ext>
                </a:extLst>
              </a:tr>
              <a:tr h="198936">
                <a:tc>
                  <a:txBody>
                    <a:bodyPr/>
                    <a:lstStyle/>
                    <a:p>
                      <a:pPr marL="0" marR="0" lvl="0" indent="0" algn="l" defTabSz="914400" rtl="0" eaLnBrk="1" fontAlgn="base" latinLnBrk="0" hangingPunct="1">
                        <a:lnSpc>
                          <a:spcPct val="100000"/>
                        </a:lnSpc>
                        <a:spcBef>
                          <a:spcPct val="75000"/>
                        </a:spcBef>
                        <a:spcAft>
                          <a:spcPct val="0"/>
                        </a:spcAft>
                        <a:buClr>
                          <a:schemeClr val="tx1"/>
                        </a:buClr>
                        <a:buSzPct val="80000"/>
                        <a:buFont typeface="Wingdings" pitchFamily="2" charset="2"/>
                        <a:buNone/>
                        <a:tabLst/>
                        <a:defRPr/>
                      </a:pPr>
                      <a:r>
                        <a:rPr kumimoji="0" lang="en-US" sz="800" b="1" i="0" u="none" strike="noStrike" kern="1200" cap="none" normalizeH="0" baseline="0" dirty="0">
                          <a:ln>
                            <a:noFill/>
                          </a:ln>
                          <a:solidFill>
                            <a:schemeClr val="tx1"/>
                          </a:solidFill>
                          <a:effectLst/>
                          <a:latin typeface="Arial" panose="020B0604020202020204" pitchFamily="34" charset="0"/>
                          <a:ea typeface="Arial Unicode MS" pitchFamily="34" charset="-128"/>
                          <a:cs typeface="Arial" panose="020B0604020202020204" pitchFamily="34" charset="0"/>
                        </a:rPr>
                        <a:t>3:00 pm</a:t>
                      </a:r>
                    </a:p>
                  </a:txBody>
                  <a:tcPr marL="35991" marR="35991" marT="35991" marB="3599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75000"/>
                        </a:spcBef>
                        <a:spcAft>
                          <a:spcPct val="0"/>
                        </a:spcAft>
                        <a:buClr>
                          <a:schemeClr val="tx1"/>
                        </a:buClr>
                        <a:buSzPct val="80000"/>
                        <a:buFont typeface="Wingdings" pitchFamily="2" charset="2"/>
                        <a:buNone/>
                        <a:tabLst/>
                      </a:pPr>
                      <a:endParaRPr kumimoji="0" lang="en-US" sz="800" b="1" i="0" u="none" strike="noStrike" cap="none" normalizeH="0" baseline="0" dirty="0">
                        <a:ln>
                          <a:noFill/>
                        </a:ln>
                        <a:solidFill>
                          <a:schemeClr val="tx1"/>
                        </a:solidFill>
                        <a:effectLst/>
                        <a:latin typeface="Arial" panose="020B0604020202020204" pitchFamily="34" charset="0"/>
                        <a:ea typeface="Arial Unicode MS" pitchFamily="34" charset="-128"/>
                        <a:cs typeface="Arial" panose="020B0604020202020204" pitchFamily="34" charset="0"/>
                      </a:endParaRPr>
                    </a:p>
                  </a:txBody>
                  <a:tcPr marL="35991" marR="35991" marT="35991" marB="3599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l" defTabSz="1088558" rtl="0" eaLnBrk="1" fontAlgn="auto" latinLnBrk="0" hangingPunct="1">
                        <a:lnSpc>
                          <a:spcPct val="100000"/>
                        </a:lnSpc>
                        <a:spcBef>
                          <a:spcPts val="0"/>
                        </a:spcBef>
                        <a:spcAft>
                          <a:spcPts val="0"/>
                        </a:spcAft>
                        <a:buClrTx/>
                        <a:buSzTx/>
                        <a:buFontTx/>
                        <a:buNone/>
                        <a:tabLst/>
                        <a:defRPr/>
                      </a:pPr>
                      <a:r>
                        <a:rPr lang="en-US" sz="800" b="1" i="0" u="none" strike="noStrike" kern="1200" dirty="0">
                          <a:solidFill>
                            <a:schemeClr val="tx1"/>
                          </a:solidFill>
                          <a:effectLst/>
                          <a:latin typeface="Arial" panose="020B0604020202020204" pitchFamily="34" charset="0"/>
                          <a:ea typeface="+mn-ea"/>
                          <a:cs typeface="Arial" panose="020B0604020202020204" pitchFamily="34" charset="0"/>
                        </a:rPr>
                        <a:t>Customer Panel</a:t>
                      </a:r>
                    </a:p>
                  </a:txBody>
                  <a:tcPr marL="35991" marR="35991" marT="35991" marB="359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a:txBody>
                    <a:bodyPr/>
                    <a:lstStyle/>
                    <a:p>
                      <a:pPr marL="0" marR="0" lvl="0" indent="0" algn="r" defTabSz="914400" rtl="0" eaLnBrk="1" fontAlgn="base" latinLnBrk="0" hangingPunct="1">
                        <a:lnSpc>
                          <a:spcPct val="100000"/>
                        </a:lnSpc>
                        <a:spcBef>
                          <a:spcPct val="75000"/>
                        </a:spcBef>
                        <a:spcAft>
                          <a:spcPct val="0"/>
                        </a:spcAft>
                        <a:buClr>
                          <a:schemeClr val="tx1"/>
                        </a:buClr>
                        <a:buSzPct val="80000"/>
                        <a:buFont typeface="Wingdings" pitchFamily="2" charset="2"/>
                        <a:buNone/>
                        <a:tabLst/>
                      </a:pPr>
                      <a:r>
                        <a:rPr kumimoji="0" lang="en-US" sz="800" b="1" i="0" u="none" strike="noStrike" kern="1200" cap="none" normalizeH="0" baseline="0" dirty="0">
                          <a:ln>
                            <a:noFill/>
                          </a:ln>
                          <a:solidFill>
                            <a:schemeClr val="tx1"/>
                          </a:solidFill>
                          <a:effectLst/>
                          <a:latin typeface="Arial" panose="020B0604020202020204" pitchFamily="34" charset="0"/>
                          <a:ea typeface="Arial Unicode MS" pitchFamily="34" charset="-128"/>
                          <a:cs typeface="Arial" panose="020B0604020202020204" pitchFamily="34" charset="0"/>
                        </a:rPr>
                        <a:t>45 min</a:t>
                      </a:r>
                    </a:p>
                  </a:txBody>
                  <a:tcPr marL="35991" marR="35991" marT="35991" marB="3599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747143355"/>
                  </a:ext>
                </a:extLst>
              </a:tr>
              <a:tr h="0">
                <a:tc>
                  <a:txBody>
                    <a:bodyPr/>
                    <a:lstStyle/>
                    <a:p>
                      <a:pPr marL="0" marR="0" lvl="0" indent="0" algn="l" defTabSz="914400" rtl="0" eaLnBrk="1" fontAlgn="base" latinLnBrk="0" hangingPunct="1">
                        <a:lnSpc>
                          <a:spcPct val="100000"/>
                        </a:lnSpc>
                        <a:spcBef>
                          <a:spcPct val="75000"/>
                        </a:spcBef>
                        <a:spcAft>
                          <a:spcPct val="0"/>
                        </a:spcAft>
                        <a:buClr>
                          <a:schemeClr val="tx1"/>
                        </a:buClr>
                        <a:buSzPct val="80000"/>
                        <a:buFont typeface="Wingdings" pitchFamily="2" charset="2"/>
                        <a:buNone/>
                        <a:tabLst/>
                        <a:defRPr/>
                      </a:pPr>
                      <a:r>
                        <a:rPr kumimoji="0" lang="en-US" sz="800" b="1" i="0" u="none" strike="noStrike" kern="1200" cap="none" normalizeH="0" baseline="0" dirty="0">
                          <a:ln>
                            <a:noFill/>
                          </a:ln>
                          <a:solidFill>
                            <a:schemeClr val="tx1"/>
                          </a:solidFill>
                          <a:effectLst/>
                          <a:latin typeface="Arial" panose="020B0604020202020204" pitchFamily="34" charset="0"/>
                          <a:ea typeface="Arial Unicode MS" pitchFamily="34" charset="-128"/>
                          <a:cs typeface="Arial" panose="020B0604020202020204" pitchFamily="34" charset="0"/>
                        </a:rPr>
                        <a:t>4:00 pm</a:t>
                      </a:r>
                    </a:p>
                  </a:txBody>
                  <a:tcPr marL="35991" marR="35991" marT="35991" marB="3599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75000"/>
                        </a:spcBef>
                        <a:spcAft>
                          <a:spcPct val="0"/>
                        </a:spcAft>
                        <a:buClr>
                          <a:schemeClr val="tx1"/>
                        </a:buClr>
                        <a:buSzPct val="80000"/>
                        <a:buFont typeface="Wingdings" pitchFamily="2" charset="2"/>
                        <a:buNone/>
                        <a:tabLst/>
                        <a:defRPr/>
                      </a:pPr>
                      <a:endParaRPr kumimoji="0" lang="en-US" sz="800" b="1" i="0" u="none" strike="noStrike" kern="1200" cap="none" normalizeH="0" baseline="0">
                        <a:ln>
                          <a:noFill/>
                        </a:ln>
                        <a:solidFill>
                          <a:schemeClr val="tx1"/>
                        </a:solidFill>
                        <a:effectLst/>
                        <a:latin typeface="Arial" panose="020B0604020202020204" pitchFamily="34" charset="0"/>
                        <a:ea typeface="Arial Unicode MS" pitchFamily="34" charset="-128"/>
                        <a:cs typeface="Arial" panose="020B0604020202020204" pitchFamily="34" charset="0"/>
                      </a:endParaRPr>
                    </a:p>
                  </a:txBody>
                  <a:tcPr marL="35991" marR="35991" marT="35991" marB="3599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l" defTabSz="914400" rtl="0" eaLnBrk="1" fontAlgn="base" latinLnBrk="0" hangingPunct="1">
                        <a:lnSpc>
                          <a:spcPct val="100000"/>
                        </a:lnSpc>
                        <a:spcBef>
                          <a:spcPct val="75000"/>
                        </a:spcBef>
                        <a:spcAft>
                          <a:spcPct val="0"/>
                        </a:spcAft>
                        <a:buClr>
                          <a:schemeClr val="tx1"/>
                        </a:buClr>
                        <a:buSzPct val="80000"/>
                        <a:buFont typeface="Wingdings" pitchFamily="2" charset="2"/>
                        <a:buNone/>
                        <a:tabLst/>
                        <a:defRPr/>
                      </a:pPr>
                      <a:r>
                        <a:rPr kumimoji="0" lang="en-US" sz="800" b="1" i="0" u="none" strike="noStrike" kern="1200" cap="none" normalizeH="0" baseline="0" noProof="0" dirty="0">
                          <a:ln>
                            <a:noFill/>
                          </a:ln>
                          <a:solidFill>
                            <a:schemeClr val="tx1"/>
                          </a:solidFill>
                          <a:effectLst/>
                          <a:latin typeface="Arial" panose="020B0604020202020204" pitchFamily="34" charset="0"/>
                          <a:ea typeface="Arial Unicode MS" pitchFamily="34" charset="-128"/>
                          <a:cs typeface="Arial" panose="020B0604020202020204" pitchFamily="34" charset="0"/>
                        </a:rPr>
                        <a:t>Wrap-up Day 1 / Closing</a:t>
                      </a:r>
                    </a:p>
                  </a:txBody>
                  <a:tcPr marL="35991" marR="35991" marT="35991" marB="359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a:txBody>
                    <a:bodyPr/>
                    <a:lstStyle/>
                    <a:p>
                      <a:pPr marL="0" marR="0" lvl="0" indent="0" algn="r" defTabSz="914400" rtl="0" eaLnBrk="1" fontAlgn="base" latinLnBrk="0" hangingPunct="1">
                        <a:lnSpc>
                          <a:spcPct val="100000"/>
                        </a:lnSpc>
                        <a:spcBef>
                          <a:spcPct val="75000"/>
                        </a:spcBef>
                        <a:spcAft>
                          <a:spcPct val="0"/>
                        </a:spcAft>
                        <a:buClr>
                          <a:schemeClr val="tx1"/>
                        </a:buClr>
                        <a:buSzPct val="80000"/>
                        <a:buFont typeface="Wingdings" pitchFamily="2" charset="2"/>
                        <a:buNone/>
                        <a:tabLst/>
                        <a:defRPr/>
                      </a:pPr>
                      <a:r>
                        <a:rPr kumimoji="0" lang="en-US" sz="800" b="1" i="0" u="none" strike="noStrike" kern="1200" cap="none" normalizeH="0" baseline="0" dirty="0">
                          <a:ln>
                            <a:noFill/>
                          </a:ln>
                          <a:solidFill>
                            <a:schemeClr val="tx1"/>
                          </a:solidFill>
                          <a:effectLst/>
                          <a:latin typeface="Arial" panose="020B0604020202020204" pitchFamily="34" charset="0"/>
                          <a:ea typeface="Arial Unicode MS" pitchFamily="34" charset="-128"/>
                          <a:cs typeface="Arial" panose="020B0604020202020204" pitchFamily="34" charset="0"/>
                        </a:rPr>
                        <a:t>15 min</a:t>
                      </a:r>
                    </a:p>
                  </a:txBody>
                  <a:tcPr marL="35991" marR="35991" marT="35991" marB="3599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106418346"/>
                  </a:ext>
                </a:extLst>
              </a:tr>
              <a:tr h="254814">
                <a:tc>
                  <a:txBody>
                    <a:bodyPr/>
                    <a:lstStyle/>
                    <a:p>
                      <a:pPr marL="0" marR="0" lvl="0" indent="0" algn="l" defTabSz="914400" rtl="0" eaLnBrk="1" fontAlgn="base" latinLnBrk="0" hangingPunct="1">
                        <a:lnSpc>
                          <a:spcPct val="100000"/>
                        </a:lnSpc>
                        <a:spcBef>
                          <a:spcPct val="75000"/>
                        </a:spcBef>
                        <a:spcAft>
                          <a:spcPct val="0"/>
                        </a:spcAft>
                        <a:buClr>
                          <a:schemeClr val="tx1"/>
                        </a:buClr>
                        <a:buSzPct val="80000"/>
                        <a:buFont typeface="Wingdings" pitchFamily="2" charset="2"/>
                        <a:buNone/>
                        <a:tabLst/>
                        <a:defRPr/>
                      </a:pPr>
                      <a:r>
                        <a:rPr kumimoji="0" lang="en-US" sz="800" b="1" i="0" u="none" strike="noStrike" kern="1200" cap="none" normalizeH="0" baseline="0" dirty="0">
                          <a:ln>
                            <a:noFill/>
                          </a:ln>
                          <a:solidFill>
                            <a:schemeClr val="tx1"/>
                          </a:solidFill>
                          <a:effectLst/>
                          <a:latin typeface="Arial" panose="020B0604020202020204" pitchFamily="34" charset="0"/>
                          <a:ea typeface="Arial Unicode MS" pitchFamily="34" charset="-128"/>
                          <a:cs typeface="Arial" panose="020B0604020202020204" pitchFamily="34" charset="0"/>
                        </a:rPr>
                        <a:t>4:15 pm</a:t>
                      </a:r>
                    </a:p>
                  </a:txBody>
                  <a:tcPr marL="35991" marR="35991" marT="35991" marB="3599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1EFFF"/>
                    </a:solidFill>
                  </a:tcPr>
                </a:tc>
                <a:tc>
                  <a:txBody>
                    <a:bodyPr/>
                    <a:lstStyle/>
                    <a:p>
                      <a:pPr marL="0" marR="0" lvl="0" indent="0" algn="ctr" defTabSz="914400" rtl="0" eaLnBrk="1" fontAlgn="base" latinLnBrk="0" hangingPunct="1">
                        <a:lnSpc>
                          <a:spcPct val="100000"/>
                        </a:lnSpc>
                        <a:spcBef>
                          <a:spcPct val="75000"/>
                        </a:spcBef>
                        <a:spcAft>
                          <a:spcPct val="0"/>
                        </a:spcAft>
                        <a:buClr>
                          <a:schemeClr val="tx1"/>
                        </a:buClr>
                        <a:buSzPct val="80000"/>
                        <a:buFont typeface="Wingdings" pitchFamily="2" charset="2"/>
                        <a:buNone/>
                        <a:tabLst/>
                      </a:pPr>
                      <a:endParaRPr kumimoji="0" lang="en-US" sz="800" b="1" i="0" u="none" strike="noStrike" cap="none" normalizeH="0" baseline="0" dirty="0">
                        <a:ln>
                          <a:noFill/>
                        </a:ln>
                        <a:solidFill>
                          <a:schemeClr val="tx1"/>
                        </a:solidFill>
                        <a:effectLst/>
                        <a:latin typeface="Arial" panose="020B0604020202020204" pitchFamily="34" charset="0"/>
                        <a:ea typeface="Arial Unicode MS" pitchFamily="34" charset="-128"/>
                        <a:cs typeface="Arial" panose="020B0604020202020204" pitchFamily="34" charset="0"/>
                      </a:endParaRPr>
                    </a:p>
                  </a:txBody>
                  <a:tcPr marL="35991" marR="35991" marT="35991" marB="3599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1EFFF"/>
                    </a:solidFill>
                  </a:tcPr>
                </a:tc>
                <a:tc gridSpan="2">
                  <a:txBody>
                    <a:bodyPr/>
                    <a:lstStyle/>
                    <a:p>
                      <a:pPr marL="0" marR="0" lvl="0" indent="0" algn="l" defTabSz="1088558" rtl="0" eaLnBrk="1" fontAlgn="auto" latinLnBrk="0" hangingPunct="1">
                        <a:lnSpc>
                          <a:spcPct val="100000"/>
                        </a:lnSpc>
                        <a:spcBef>
                          <a:spcPts val="0"/>
                        </a:spcBef>
                        <a:spcAft>
                          <a:spcPts val="0"/>
                        </a:spcAft>
                        <a:buClrTx/>
                        <a:buSzTx/>
                        <a:buFontTx/>
                        <a:buNone/>
                      </a:pPr>
                      <a:r>
                        <a:rPr kumimoji="0" lang="en-US" sz="800" b="1" i="0" u="none" strike="noStrike" kern="1200" cap="none" normalizeH="0" baseline="0" dirty="0">
                          <a:ln>
                            <a:noFill/>
                          </a:ln>
                          <a:solidFill>
                            <a:schemeClr val="tx1"/>
                          </a:solidFill>
                          <a:effectLst/>
                          <a:latin typeface="Arial" panose="020B0604020202020204" pitchFamily="34" charset="0"/>
                          <a:ea typeface="Arial Unicode MS" pitchFamily="34" charset="-128"/>
                          <a:cs typeface="Arial" panose="020B0604020202020204" pitchFamily="34" charset="0"/>
                        </a:rPr>
                        <a:t>Networking Reception</a:t>
                      </a:r>
                    </a:p>
                  </a:txBody>
                  <a:tcPr marL="35991" marR="35991" marT="35991" marB="359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1EFFF"/>
                    </a:solidFill>
                  </a:tcPr>
                </a:tc>
                <a:tc hMerge="1">
                  <a:txBody>
                    <a:bodyPr/>
                    <a:lstStyle/>
                    <a:p>
                      <a:endParaRPr lang="en-US"/>
                    </a:p>
                  </a:txBody>
                  <a:tcPr/>
                </a:tc>
                <a:tc>
                  <a:txBody>
                    <a:bodyPr/>
                    <a:lstStyle/>
                    <a:p>
                      <a:pPr marL="0" marR="0" lvl="0" indent="0" algn="r" defTabSz="914400" rtl="0" eaLnBrk="1" fontAlgn="base" latinLnBrk="0" hangingPunct="1">
                        <a:lnSpc>
                          <a:spcPct val="100000"/>
                        </a:lnSpc>
                        <a:spcBef>
                          <a:spcPct val="75000"/>
                        </a:spcBef>
                        <a:spcAft>
                          <a:spcPct val="0"/>
                        </a:spcAft>
                        <a:buClr>
                          <a:schemeClr val="tx1"/>
                        </a:buClr>
                        <a:buSzPct val="80000"/>
                        <a:buFont typeface="Wingdings" pitchFamily="2" charset="2"/>
                        <a:buNone/>
                        <a:tabLst/>
                      </a:pPr>
                      <a:r>
                        <a:rPr kumimoji="0" lang="en-US" sz="800" b="1" i="0" u="none" strike="noStrike" kern="1200" cap="none" normalizeH="0" baseline="0" dirty="0">
                          <a:ln>
                            <a:noFill/>
                          </a:ln>
                          <a:solidFill>
                            <a:schemeClr val="tx1"/>
                          </a:solidFill>
                          <a:effectLst/>
                          <a:latin typeface="Arial" panose="020B0604020202020204" pitchFamily="34" charset="0"/>
                          <a:ea typeface="Arial Unicode MS" pitchFamily="34" charset="-128"/>
                          <a:cs typeface="Arial" panose="020B0604020202020204" pitchFamily="34" charset="0"/>
                        </a:rPr>
                        <a:t>45 min</a:t>
                      </a:r>
                    </a:p>
                  </a:txBody>
                  <a:tcPr marL="35991" marR="35991" marT="35991" marB="3599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1EFFF"/>
                    </a:solidFill>
                  </a:tcPr>
                </a:tc>
                <a:extLst>
                  <a:ext uri="{0D108BD9-81ED-4DB2-BD59-A6C34878D82A}">
                    <a16:rowId xmlns:a16="http://schemas.microsoft.com/office/drawing/2014/main" val="1175292534"/>
                  </a:ext>
                </a:extLst>
              </a:tr>
            </a:tbl>
          </a:graphicData>
        </a:graphic>
      </p:graphicFrame>
    </p:spTree>
    <p:custDataLst>
      <p:custData r:id="rId1"/>
      <p:custData r:id="rId2"/>
    </p:custDataLst>
    <p:extLst>
      <p:ext uri="{BB962C8B-B14F-4D97-AF65-F5344CB8AC3E}">
        <p14:creationId xmlns:p14="http://schemas.microsoft.com/office/powerpoint/2010/main" val="3901467732"/>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65416A-1B67-A3A9-D077-0D466CDE4420}"/>
            </a:ext>
          </a:extLst>
        </p:cNvPr>
        <p:cNvGrpSpPr/>
        <p:nvPr/>
      </p:nvGrpSpPr>
      <p:grpSpPr>
        <a:xfrm>
          <a:off x="0" y="0"/>
          <a:ext cx="0" cy="0"/>
          <a:chOff x="0" y="0"/>
          <a:chExt cx="0" cy="0"/>
        </a:xfrm>
      </p:grpSpPr>
      <p:sp>
        <p:nvSpPr>
          <p:cNvPr id="833538" name="Rectangle 2">
            <a:extLst>
              <a:ext uri="{FF2B5EF4-FFF2-40B4-BE49-F238E27FC236}">
                <a16:creationId xmlns:a16="http://schemas.microsoft.com/office/drawing/2014/main" id="{E020F22B-BEE4-70A8-6B98-7C18381C8916}"/>
              </a:ext>
            </a:extLst>
          </p:cNvPr>
          <p:cNvSpPr>
            <a:spLocks noGrp="1" noChangeArrowheads="1"/>
          </p:cNvSpPr>
          <p:nvPr>
            <p:ph type="title"/>
          </p:nvPr>
        </p:nvSpPr>
        <p:spPr>
          <a:xfrm>
            <a:off x="503870" y="504761"/>
            <a:ext cx="11183564" cy="707702"/>
          </a:xfrm>
        </p:spPr>
        <p:txBody>
          <a:bodyPr>
            <a:normAutofit fontScale="90000"/>
          </a:bodyPr>
          <a:lstStyle/>
          <a:p>
            <a:r>
              <a:rPr lang="en-US" dirty="0"/>
              <a:t>Agenda </a:t>
            </a:r>
            <a:br>
              <a:rPr lang="en-US" dirty="0"/>
            </a:br>
            <a:r>
              <a:rPr lang="en-US" sz="2199" dirty="0">
                <a:latin typeface="+mn-lt"/>
              </a:rPr>
              <a:t>February 26, 2025</a:t>
            </a:r>
          </a:p>
        </p:txBody>
      </p:sp>
      <p:graphicFrame>
        <p:nvGraphicFramePr>
          <p:cNvPr id="833717" name="Group 181" descr="Time Topic Referee">
            <a:extLst>
              <a:ext uri="{FF2B5EF4-FFF2-40B4-BE49-F238E27FC236}">
                <a16:creationId xmlns:a16="http://schemas.microsoft.com/office/drawing/2014/main" id="{BE2EA4A9-941A-D67A-7F63-1B8D3C89FB78}"/>
              </a:ext>
            </a:extLst>
          </p:cNvPr>
          <p:cNvGraphicFramePr>
            <a:graphicFrameLocks noGrp="1"/>
          </p:cNvGraphicFramePr>
          <p:nvPr>
            <p:extLst>
              <p:ext uri="{D42A27DB-BD31-4B8C-83A1-F6EECF244321}">
                <p14:modId xmlns:p14="http://schemas.microsoft.com/office/powerpoint/2010/main" val="58395712"/>
              </p:ext>
            </p:extLst>
          </p:nvPr>
        </p:nvGraphicFramePr>
        <p:xfrm>
          <a:off x="226243" y="1301928"/>
          <a:ext cx="11726944" cy="5164290"/>
        </p:xfrm>
        <a:graphic>
          <a:graphicData uri="http://schemas.openxmlformats.org/drawingml/2006/table">
            <a:tbl>
              <a:tblPr firstRow="1"/>
              <a:tblGrid>
                <a:gridCol w="651002">
                  <a:extLst>
                    <a:ext uri="{9D8B030D-6E8A-4147-A177-3AD203B41FA5}">
                      <a16:colId xmlns:a16="http://schemas.microsoft.com/office/drawing/2014/main" val="20000"/>
                    </a:ext>
                  </a:extLst>
                </a:gridCol>
                <a:gridCol w="103365">
                  <a:extLst>
                    <a:ext uri="{9D8B030D-6E8A-4147-A177-3AD203B41FA5}">
                      <a16:colId xmlns:a16="http://schemas.microsoft.com/office/drawing/2014/main" val="20001"/>
                    </a:ext>
                  </a:extLst>
                </a:gridCol>
                <a:gridCol w="5289860">
                  <a:extLst>
                    <a:ext uri="{9D8B030D-6E8A-4147-A177-3AD203B41FA5}">
                      <a16:colId xmlns:a16="http://schemas.microsoft.com/office/drawing/2014/main" val="20002"/>
                    </a:ext>
                  </a:extLst>
                </a:gridCol>
                <a:gridCol w="5161927">
                  <a:extLst>
                    <a:ext uri="{9D8B030D-6E8A-4147-A177-3AD203B41FA5}">
                      <a16:colId xmlns:a16="http://schemas.microsoft.com/office/drawing/2014/main" val="3785860256"/>
                    </a:ext>
                  </a:extLst>
                </a:gridCol>
                <a:gridCol w="520790">
                  <a:extLst>
                    <a:ext uri="{9D8B030D-6E8A-4147-A177-3AD203B41FA5}">
                      <a16:colId xmlns:a16="http://schemas.microsoft.com/office/drawing/2014/main" val="20003"/>
                    </a:ext>
                  </a:extLst>
                </a:gridCol>
              </a:tblGrid>
              <a:tr h="254814">
                <a:tc>
                  <a:txBody>
                    <a:bodyPr/>
                    <a:lstStyle/>
                    <a:p>
                      <a:pPr marL="0" marR="0" lvl="0" indent="0" algn="l" defTabSz="914400" rtl="0" eaLnBrk="1" fontAlgn="base" latinLnBrk="0" hangingPunct="1">
                        <a:lnSpc>
                          <a:spcPct val="100000"/>
                        </a:lnSpc>
                        <a:spcBef>
                          <a:spcPct val="75000"/>
                        </a:spcBef>
                        <a:spcAft>
                          <a:spcPct val="0"/>
                        </a:spcAft>
                        <a:buClr>
                          <a:schemeClr val="tx1"/>
                        </a:buClr>
                        <a:buSzPct val="80000"/>
                        <a:buFont typeface="Wingdings" pitchFamily="2" charset="2"/>
                        <a:buNone/>
                        <a:tabLst/>
                      </a:pPr>
                      <a:r>
                        <a:rPr kumimoji="0" lang="en-US" sz="1000" b="1" i="0" u="none" strike="noStrike" cap="none" normalizeH="0" baseline="0" dirty="0">
                          <a:ln>
                            <a:noFill/>
                          </a:ln>
                          <a:solidFill>
                            <a:schemeClr val="tx1"/>
                          </a:solidFill>
                          <a:effectLst/>
                          <a:latin typeface="Arial" panose="020B0604020202020204" pitchFamily="34" charset="0"/>
                          <a:ea typeface="Arial Unicode MS" pitchFamily="34" charset="-128"/>
                          <a:cs typeface="Arial" panose="020B0604020202020204" pitchFamily="34" charset="0"/>
                        </a:rPr>
                        <a:t>Time</a:t>
                      </a:r>
                    </a:p>
                  </a:txBody>
                  <a:tcPr marL="35991" marR="35991" marT="35991" marB="35991"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75000"/>
                        </a:spcBef>
                        <a:spcAft>
                          <a:spcPct val="0"/>
                        </a:spcAft>
                        <a:buClr>
                          <a:schemeClr val="tx1"/>
                        </a:buClr>
                        <a:buSzPct val="80000"/>
                        <a:buFont typeface="Wingdings" pitchFamily="2" charset="2"/>
                        <a:buNone/>
                        <a:tabLst/>
                      </a:pPr>
                      <a:endParaRPr kumimoji="0" lang="en-US" sz="1000" b="1" i="0" u="none" strike="noStrike" cap="none" normalizeH="0" baseline="0" dirty="0">
                        <a:ln>
                          <a:noFill/>
                        </a:ln>
                        <a:solidFill>
                          <a:schemeClr val="tx1"/>
                        </a:solidFill>
                        <a:effectLst/>
                        <a:latin typeface="Arial" panose="020B0604020202020204" pitchFamily="34" charset="0"/>
                        <a:ea typeface="Arial Unicode MS" pitchFamily="34" charset="-128"/>
                        <a:cs typeface="Arial" panose="020B0604020202020204" pitchFamily="34" charset="0"/>
                      </a:endParaRPr>
                    </a:p>
                  </a:txBody>
                  <a:tcPr marL="35991" marR="35991" marT="35991" marB="35991"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gridSpan="2">
                  <a:txBody>
                    <a:bodyPr/>
                    <a:lstStyle/>
                    <a:p>
                      <a:pPr marL="0" marR="0" lvl="0" indent="0" algn="l" defTabSz="914400" rtl="0" eaLnBrk="1" fontAlgn="base" latinLnBrk="0" hangingPunct="1">
                        <a:lnSpc>
                          <a:spcPct val="100000"/>
                        </a:lnSpc>
                        <a:spcBef>
                          <a:spcPct val="75000"/>
                        </a:spcBef>
                        <a:spcAft>
                          <a:spcPct val="0"/>
                        </a:spcAft>
                        <a:buClr>
                          <a:schemeClr val="tx1"/>
                        </a:buClr>
                        <a:buSzPct val="80000"/>
                        <a:buFont typeface="Wingdings" pitchFamily="2" charset="2"/>
                        <a:buNone/>
                        <a:tabLst/>
                      </a:pPr>
                      <a:r>
                        <a:rPr kumimoji="0" lang="en-US" sz="1000" b="1" i="0" u="none" strike="noStrike" cap="none" normalizeH="0" baseline="0" dirty="0">
                          <a:ln>
                            <a:noFill/>
                          </a:ln>
                          <a:solidFill>
                            <a:schemeClr val="tx1"/>
                          </a:solidFill>
                          <a:effectLst/>
                          <a:latin typeface="Arial" panose="020B0604020202020204" pitchFamily="34" charset="0"/>
                          <a:ea typeface="Arial Unicode MS" pitchFamily="34" charset="-128"/>
                          <a:cs typeface="Arial" panose="020B0604020202020204" pitchFamily="34" charset="0"/>
                        </a:rPr>
                        <a:t>Breakout Session Topics</a:t>
                      </a:r>
                    </a:p>
                  </a:txBody>
                  <a:tcPr marL="35991" marR="35991" marT="35991" marB="35991"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a:txBody>
                    <a:bodyPr/>
                    <a:lstStyle/>
                    <a:p>
                      <a:pPr marL="0" marR="0" lvl="0" indent="0" algn="r" defTabSz="914400" rtl="0" eaLnBrk="1" fontAlgn="base" latinLnBrk="0" hangingPunct="1">
                        <a:lnSpc>
                          <a:spcPct val="100000"/>
                        </a:lnSpc>
                        <a:spcBef>
                          <a:spcPct val="75000"/>
                        </a:spcBef>
                        <a:spcAft>
                          <a:spcPct val="0"/>
                        </a:spcAft>
                        <a:buClr>
                          <a:schemeClr val="tx1"/>
                        </a:buClr>
                        <a:buSzPct val="80000"/>
                        <a:buFont typeface="Wingdings" pitchFamily="2" charset="2"/>
                        <a:buNone/>
                        <a:tabLst/>
                      </a:pPr>
                      <a:r>
                        <a:rPr kumimoji="0" lang="en-US" sz="1000" b="1" i="0" u="none" strike="noStrike" cap="none" normalizeH="0" baseline="0" dirty="0">
                          <a:ln>
                            <a:noFill/>
                          </a:ln>
                          <a:solidFill>
                            <a:schemeClr val="tx1"/>
                          </a:solidFill>
                          <a:effectLst/>
                          <a:latin typeface="Arial" panose="020B0604020202020204" pitchFamily="34" charset="0"/>
                          <a:ea typeface="Arial Unicode MS" pitchFamily="34" charset="-128"/>
                          <a:cs typeface="Arial" panose="020B0604020202020204" pitchFamily="34" charset="0"/>
                        </a:rPr>
                        <a:t>Dur.</a:t>
                      </a:r>
                    </a:p>
                  </a:txBody>
                  <a:tcPr marL="35991" marR="35991" marT="35991" marB="35991"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0">
                <a:tc>
                  <a:txBody>
                    <a:bodyPr/>
                    <a:lstStyle/>
                    <a:p>
                      <a:pPr marL="0" marR="0" lvl="0" indent="0" algn="l" defTabSz="914400" rtl="0" eaLnBrk="1" fontAlgn="base" latinLnBrk="0" hangingPunct="1">
                        <a:lnSpc>
                          <a:spcPct val="100000"/>
                        </a:lnSpc>
                        <a:spcBef>
                          <a:spcPct val="75000"/>
                        </a:spcBef>
                        <a:spcAft>
                          <a:spcPct val="0"/>
                        </a:spcAft>
                        <a:buClr>
                          <a:schemeClr val="tx1"/>
                        </a:buClr>
                        <a:buSzPct val="80000"/>
                        <a:buFont typeface="Wingdings" pitchFamily="2" charset="2"/>
                        <a:buNone/>
                        <a:tabLst/>
                      </a:pPr>
                      <a:r>
                        <a:rPr kumimoji="0" lang="en-US" sz="1000" b="1" i="0" u="none" strike="noStrike" cap="none" normalizeH="0" baseline="0" dirty="0">
                          <a:ln>
                            <a:noFill/>
                          </a:ln>
                          <a:solidFill>
                            <a:schemeClr val="tx1"/>
                          </a:solidFill>
                          <a:effectLst/>
                          <a:latin typeface="Arial" panose="020B0604020202020204" pitchFamily="34" charset="0"/>
                          <a:ea typeface="Arial Unicode MS" pitchFamily="34" charset="-128"/>
                          <a:cs typeface="Arial" panose="020B0604020202020204" pitchFamily="34" charset="0"/>
                        </a:rPr>
                        <a:t>1:15 pm</a:t>
                      </a:r>
                    </a:p>
                  </a:txBody>
                  <a:tcPr marL="35991" marR="35991" marT="35991" marB="3599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75000"/>
                        </a:spcBef>
                        <a:spcAft>
                          <a:spcPct val="0"/>
                        </a:spcAft>
                        <a:buClr>
                          <a:schemeClr val="tx1"/>
                        </a:buClr>
                        <a:buSzPct val="80000"/>
                        <a:buFont typeface="Wingdings" pitchFamily="2" charset="2"/>
                        <a:buNone/>
                        <a:tabLst/>
                        <a:defRPr/>
                      </a:pPr>
                      <a:endParaRPr kumimoji="0" lang="en-US" sz="1000" b="0" i="0" u="none" strike="noStrike" cap="none" normalizeH="0" baseline="0" dirty="0">
                        <a:ln>
                          <a:noFill/>
                        </a:ln>
                        <a:solidFill>
                          <a:schemeClr val="tx1"/>
                        </a:solidFill>
                        <a:effectLst/>
                        <a:latin typeface="Arial" panose="020B0604020202020204" pitchFamily="34" charset="0"/>
                        <a:ea typeface="Arial Unicode MS" pitchFamily="34" charset="-128"/>
                        <a:cs typeface="Arial" panose="020B0604020202020204" pitchFamily="34" charset="0"/>
                      </a:endParaRPr>
                    </a:p>
                  </a:txBody>
                  <a:tcPr marL="35991" marR="35991" marT="35991" marB="3599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lang="en-CA" sz="1000" b="1" i="0" u="none" strike="noStrike" kern="1200" dirty="0">
                          <a:solidFill>
                            <a:schemeClr val="tx1"/>
                          </a:solidFill>
                          <a:effectLst/>
                          <a:latin typeface="Arial" panose="020B0604020202020204" pitchFamily="34" charset="0"/>
                          <a:ea typeface="+mn-ea"/>
                          <a:cs typeface="Arial" panose="020B0604020202020204" pitchFamily="34" charset="0"/>
                        </a:rPr>
                        <a:t>Unlocking Advanced BTP Gen AI Capabilities – A Deep Dive into BTP Gen AI Hub and HANA Cloud Vector Engine</a:t>
                      </a:r>
                      <a:r>
                        <a:rPr kumimoji="0" lang="en-US" sz="1000" b="0" i="0" u="none" strike="noStrike" kern="1200" cap="none" normalizeH="0" baseline="0" dirty="0">
                          <a:ln>
                            <a:noFill/>
                          </a:ln>
                          <a:solidFill>
                            <a:schemeClr val="tx1"/>
                          </a:solidFill>
                          <a:effectLst/>
                          <a:latin typeface="Arial" panose="020B0604020202020204" pitchFamily="34" charset="0"/>
                          <a:ea typeface="Arial Unicode MS" pitchFamily="34" charset="-128"/>
                          <a:cs typeface="Arial" panose="020B0604020202020204" pitchFamily="34" charset="0"/>
                        </a:rPr>
                        <a:t>​</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1000" b="1" i="0" u="none" strike="noStrike" kern="1200" cap="none" normalizeH="0" baseline="0" dirty="0">
                          <a:ln>
                            <a:noFill/>
                          </a:ln>
                          <a:solidFill>
                            <a:schemeClr val="tx1"/>
                          </a:solidFill>
                          <a:effectLst/>
                          <a:highlight>
                            <a:srgbClr val="FFFF00"/>
                          </a:highlight>
                          <a:latin typeface="Arial" panose="020B0604020202020204" pitchFamily="34" charset="0"/>
                          <a:ea typeface="Arial Unicode MS" pitchFamily="34" charset="-128"/>
                          <a:cs typeface="Arial" panose="020B0604020202020204" pitchFamily="34" charset="0"/>
                        </a:rPr>
                        <a:t>Jay Xiong - Solution Architect, SAP BTP AI</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1000" b="1" i="0" u="none" strike="noStrike" kern="1200" cap="none" normalizeH="0" baseline="0" dirty="0">
                          <a:ln>
                            <a:noFill/>
                          </a:ln>
                          <a:solidFill>
                            <a:schemeClr val="tx1"/>
                          </a:solidFill>
                          <a:effectLst/>
                          <a:highlight>
                            <a:srgbClr val="FFFF00"/>
                          </a:highlight>
                          <a:latin typeface="Arial" panose="020B0604020202020204" pitchFamily="34" charset="0"/>
                          <a:ea typeface="Arial Unicode MS" pitchFamily="34" charset="-128"/>
                          <a:cs typeface="Arial" panose="020B0604020202020204" pitchFamily="34" charset="0"/>
                        </a:rPr>
                        <a:t>Kevin Li – Solution Expert, SAP BTP Adoption &amp; Consumption team  </a:t>
                      </a:r>
                      <a:endParaRPr lang="en-US" sz="1000" b="1" dirty="0">
                        <a:highlight>
                          <a:srgbClr val="FFFF00"/>
                        </a:highlight>
                        <a:latin typeface="Arial" panose="020B0604020202020204" pitchFamily="34" charset="0"/>
                        <a:cs typeface="Arial" panose="020B0604020202020204" pitchFamily="34" charset="0"/>
                      </a:endParaRPr>
                    </a:p>
                    <a:p>
                      <a:pPr marL="0" marR="0" algn="l" defTabSz="914400" rtl="0" eaLnBrk="1" latinLnBrk="0" hangingPunct="1">
                        <a:lnSpc>
                          <a:spcPct val="107000"/>
                        </a:lnSpc>
                        <a:spcBef>
                          <a:spcPts val="0"/>
                        </a:spcBef>
                        <a:spcAft>
                          <a:spcPts val="0"/>
                        </a:spcAft>
                      </a:pPr>
                      <a:r>
                        <a:rPr lang="en-CA" sz="1000" b="0" i="0" kern="1200" dirty="0">
                          <a:solidFill>
                            <a:srgbClr val="556B82"/>
                          </a:solidFill>
                          <a:effectLst/>
                          <a:latin typeface="Arial" panose="020B0604020202020204" pitchFamily="34" charset="0"/>
                          <a:ea typeface="+mn-ea"/>
                          <a:cs typeface="Arial" panose="020B0604020202020204" pitchFamily="34" charset="0"/>
                        </a:rPr>
                        <a:t>In the rapidly evolving landscape of enterprise AI, businesses face significant challenges in effectively leveraging large language models (LLMs) and handling complex, unstructured data. Traditional approaches often lack the flexibility to integrate cutting-edge AI capabilities into existing business processes, while also struggling to perform advanced semantic searches and analytics on vast amounts of data.</a:t>
                      </a:r>
                    </a:p>
                    <a:p>
                      <a:pPr marL="0" marR="0" algn="l" defTabSz="914400" rtl="0" eaLnBrk="1" latinLnBrk="0" hangingPunct="1">
                        <a:lnSpc>
                          <a:spcPct val="107000"/>
                        </a:lnSpc>
                        <a:spcBef>
                          <a:spcPts val="0"/>
                        </a:spcBef>
                        <a:spcAft>
                          <a:spcPts val="0"/>
                        </a:spcAft>
                      </a:pPr>
                      <a:endParaRPr lang="en-US" sz="1000" b="0" i="0" kern="1200" dirty="0">
                        <a:solidFill>
                          <a:srgbClr val="556B82"/>
                        </a:solidFill>
                        <a:effectLst/>
                        <a:latin typeface="Arial" panose="020B0604020202020204" pitchFamily="34" charset="0"/>
                        <a:ea typeface="+mn-ea"/>
                        <a:cs typeface="Arial" panose="020B0604020202020204" pitchFamily="34" charset="0"/>
                      </a:endParaRPr>
                    </a:p>
                    <a:p>
                      <a:pPr marL="0" marR="0" algn="l" defTabSz="914400" rtl="0" eaLnBrk="1" latinLnBrk="0" hangingPunct="1">
                        <a:lnSpc>
                          <a:spcPct val="107000"/>
                        </a:lnSpc>
                        <a:spcBef>
                          <a:spcPts val="0"/>
                        </a:spcBef>
                        <a:spcAft>
                          <a:spcPts val="0"/>
                        </a:spcAft>
                      </a:pPr>
                      <a:r>
                        <a:rPr lang="en-CA" sz="1000" b="1" i="0" u="sng" kern="1200" dirty="0">
                          <a:solidFill>
                            <a:srgbClr val="556B82"/>
                          </a:solidFill>
                          <a:effectLst/>
                          <a:latin typeface="Arial" panose="020B0604020202020204" pitchFamily="34" charset="0"/>
                          <a:ea typeface="+mn-ea"/>
                          <a:cs typeface="Arial" panose="020B0604020202020204" pitchFamily="34" charset="0"/>
                        </a:rPr>
                        <a:t>Join us to:</a:t>
                      </a:r>
                      <a:endParaRPr lang="en-US" sz="1000" b="1" i="0" u="sng" kern="1200" dirty="0">
                        <a:solidFill>
                          <a:srgbClr val="556B82"/>
                        </a:solidFill>
                        <a:effectLst/>
                        <a:latin typeface="Arial" panose="020B0604020202020204" pitchFamily="34" charset="0"/>
                        <a:ea typeface="+mn-ea"/>
                        <a:cs typeface="Arial" panose="020B0604020202020204" pitchFamily="34" charset="0"/>
                      </a:endParaRPr>
                    </a:p>
                    <a:p>
                      <a:pPr marL="171450" marR="0" lvl="0" indent="-171450" algn="l" defTabSz="914400" rtl="0" eaLnBrk="1" latinLnBrk="0" hangingPunct="1">
                        <a:lnSpc>
                          <a:spcPct val="107000"/>
                        </a:lnSpc>
                        <a:spcBef>
                          <a:spcPts val="0"/>
                        </a:spcBef>
                        <a:spcAft>
                          <a:spcPts val="0"/>
                        </a:spcAft>
                        <a:buFont typeface="Arial" panose="020B0604020202020204" pitchFamily="34" charset="0"/>
                        <a:buChar char="•"/>
                      </a:pPr>
                      <a:r>
                        <a:rPr lang="en-CA" sz="1000" b="0" i="0" kern="1200" dirty="0">
                          <a:solidFill>
                            <a:srgbClr val="556B82"/>
                          </a:solidFill>
                          <a:effectLst/>
                          <a:latin typeface="Arial" panose="020B0604020202020204" pitchFamily="34" charset="0"/>
                          <a:ea typeface="+mn-ea"/>
                          <a:cs typeface="Arial" panose="020B0604020202020204" pitchFamily="34" charset="0"/>
                        </a:rPr>
                        <a:t>Harness the power of large language models (LLMs): Learn to access, deploy, and manage various LLMs through the Gen AI Hub for tasks such as text generation, summarization, and analysis.</a:t>
                      </a:r>
                      <a:endParaRPr lang="en-US" sz="1000" b="0" i="0" kern="1200" dirty="0">
                        <a:solidFill>
                          <a:srgbClr val="556B82"/>
                        </a:solidFill>
                        <a:effectLst/>
                        <a:latin typeface="Arial" panose="020B0604020202020204" pitchFamily="34" charset="0"/>
                        <a:ea typeface="+mn-ea"/>
                        <a:cs typeface="Arial" panose="020B0604020202020204" pitchFamily="34" charset="0"/>
                      </a:endParaRPr>
                    </a:p>
                    <a:p>
                      <a:pPr marL="171450" marR="0" lvl="0" indent="-171450" algn="l" defTabSz="914400" rtl="0" eaLnBrk="1" latinLnBrk="0" hangingPunct="1">
                        <a:lnSpc>
                          <a:spcPct val="107000"/>
                        </a:lnSpc>
                        <a:spcBef>
                          <a:spcPts val="0"/>
                        </a:spcBef>
                        <a:spcAft>
                          <a:spcPts val="0"/>
                        </a:spcAft>
                        <a:buFont typeface="Arial" panose="020B0604020202020204" pitchFamily="34" charset="0"/>
                        <a:buChar char="•"/>
                      </a:pPr>
                      <a:r>
                        <a:rPr lang="en-CA" sz="1000" b="0" i="0" kern="1200" dirty="0">
                          <a:solidFill>
                            <a:srgbClr val="556B82"/>
                          </a:solidFill>
                          <a:effectLst/>
                          <a:latin typeface="Arial" panose="020B0604020202020204" pitchFamily="34" charset="0"/>
                          <a:ea typeface="+mn-ea"/>
                          <a:cs typeface="Arial" panose="020B0604020202020204" pitchFamily="34" charset="0"/>
                        </a:rPr>
                        <a:t>Master prompt engineering: Develop skills to craft effective prompts that maximize the potential of LLMs for your specific business needs.</a:t>
                      </a:r>
                      <a:endParaRPr lang="en-US" sz="1000" b="0" i="0" kern="1200" dirty="0">
                        <a:solidFill>
                          <a:srgbClr val="556B82"/>
                        </a:solidFill>
                        <a:effectLst/>
                        <a:latin typeface="Arial" panose="020B0604020202020204" pitchFamily="34" charset="0"/>
                        <a:ea typeface="+mn-ea"/>
                        <a:cs typeface="Arial" panose="020B0604020202020204" pitchFamily="34" charset="0"/>
                      </a:endParaRPr>
                    </a:p>
                    <a:p>
                      <a:pPr marL="171450" marR="0" lvl="0" indent="-171450" algn="l" defTabSz="914400" rtl="0" eaLnBrk="1" latinLnBrk="0" hangingPunct="1">
                        <a:lnSpc>
                          <a:spcPct val="107000"/>
                        </a:lnSpc>
                        <a:spcBef>
                          <a:spcPts val="0"/>
                        </a:spcBef>
                        <a:spcAft>
                          <a:spcPts val="0"/>
                        </a:spcAft>
                        <a:buFont typeface="Arial" panose="020B0604020202020204" pitchFamily="34" charset="0"/>
                        <a:buChar char="•"/>
                      </a:pPr>
                      <a:r>
                        <a:rPr lang="en-CA" sz="1000" b="0" i="0" kern="1200" dirty="0">
                          <a:solidFill>
                            <a:srgbClr val="556B82"/>
                          </a:solidFill>
                          <a:effectLst/>
                          <a:latin typeface="Arial" panose="020B0604020202020204" pitchFamily="34" charset="0"/>
                          <a:ea typeface="+mn-ea"/>
                          <a:cs typeface="Arial" panose="020B0604020202020204" pitchFamily="34" charset="0"/>
                        </a:rPr>
                        <a:t>Explore vector-based data analysis: Discover how HANA Cloud's Vector Engine enables advanced semantic search and similarity analysis on large datasets.</a:t>
                      </a:r>
                      <a:endParaRPr lang="en-US" sz="1000" b="0" i="0" kern="1200" dirty="0">
                        <a:solidFill>
                          <a:srgbClr val="556B82"/>
                        </a:solidFill>
                        <a:effectLst/>
                        <a:latin typeface="Arial" panose="020B0604020202020204" pitchFamily="34" charset="0"/>
                        <a:ea typeface="+mn-ea"/>
                        <a:cs typeface="Arial" panose="020B0604020202020204" pitchFamily="34" charset="0"/>
                      </a:endParaRPr>
                    </a:p>
                    <a:p>
                      <a:pPr marL="171450" marR="0" lvl="0" indent="-171450" algn="l" defTabSz="914400" rtl="0" eaLnBrk="1" latinLnBrk="0" hangingPunct="1">
                        <a:lnSpc>
                          <a:spcPct val="107000"/>
                        </a:lnSpc>
                        <a:spcBef>
                          <a:spcPts val="0"/>
                        </a:spcBef>
                        <a:spcAft>
                          <a:spcPts val="0"/>
                        </a:spcAft>
                        <a:buFont typeface="Arial" panose="020B0604020202020204" pitchFamily="34" charset="0"/>
                        <a:buChar char="•"/>
                      </a:pPr>
                      <a:r>
                        <a:rPr lang="en-CA" sz="1000" b="0" i="0" kern="1200" dirty="0">
                          <a:solidFill>
                            <a:srgbClr val="556B82"/>
                          </a:solidFill>
                          <a:effectLst/>
                          <a:latin typeface="Arial" panose="020B0604020202020204" pitchFamily="34" charset="0"/>
                          <a:ea typeface="+mn-ea"/>
                          <a:cs typeface="Arial" panose="020B0604020202020204" pitchFamily="34" charset="0"/>
                        </a:rPr>
                        <a:t>Integrate AI into business processes: Learn to combine the capabilities of Gen AI Hub and Vector Engine to create intelligent, AI-driven applications.</a:t>
                      </a:r>
                      <a:endParaRPr lang="en-US" sz="1000" b="0" i="0" kern="1200" dirty="0">
                        <a:solidFill>
                          <a:srgbClr val="556B82"/>
                        </a:solidFill>
                        <a:effectLst/>
                        <a:latin typeface="Arial" panose="020B0604020202020204" pitchFamily="34" charset="0"/>
                        <a:ea typeface="+mn-ea"/>
                        <a:cs typeface="Arial" panose="020B0604020202020204" pitchFamily="34" charset="0"/>
                      </a:endParaRPr>
                    </a:p>
                    <a:p>
                      <a:pPr marL="0" marR="0" algn="l" defTabSz="914400" rtl="0" eaLnBrk="1" latinLnBrk="0" hangingPunct="1">
                        <a:lnSpc>
                          <a:spcPct val="107000"/>
                        </a:lnSpc>
                        <a:spcBef>
                          <a:spcPts val="0"/>
                        </a:spcBef>
                        <a:spcAft>
                          <a:spcPts val="0"/>
                        </a:spcAft>
                      </a:pPr>
                      <a:endParaRPr lang="en-US" sz="1000" b="0" i="0" kern="1200" dirty="0">
                        <a:solidFill>
                          <a:srgbClr val="556B82"/>
                        </a:solidFill>
                        <a:effectLst/>
                        <a:latin typeface="Arial" panose="020B0604020202020204" pitchFamily="34" charset="0"/>
                        <a:ea typeface="+mn-ea"/>
                        <a:cs typeface="Arial" panose="020B0604020202020204" pitchFamily="34" charset="0"/>
                      </a:endParaRPr>
                    </a:p>
                    <a:p>
                      <a:pPr marL="0" marR="0" algn="l" defTabSz="914400" rtl="0" eaLnBrk="1" latinLnBrk="0" hangingPunct="1">
                        <a:lnSpc>
                          <a:spcPct val="107000"/>
                        </a:lnSpc>
                        <a:spcBef>
                          <a:spcPts val="0"/>
                        </a:spcBef>
                        <a:spcAft>
                          <a:spcPts val="0"/>
                        </a:spcAft>
                      </a:pPr>
                      <a:r>
                        <a:rPr lang="en-CA" sz="1000" b="1" i="0" u="sng" kern="1200" dirty="0">
                          <a:solidFill>
                            <a:srgbClr val="556B82"/>
                          </a:solidFill>
                          <a:effectLst/>
                          <a:latin typeface="Arial" panose="020B0604020202020204" pitchFamily="34" charset="0"/>
                          <a:ea typeface="+mn-ea"/>
                          <a:cs typeface="Arial" panose="020B0604020202020204" pitchFamily="34" charset="0"/>
                        </a:rPr>
                        <a:t>Target Audience:</a:t>
                      </a:r>
                      <a:endParaRPr lang="en-US" sz="1000" b="1" i="0" u="sng" kern="1200" dirty="0">
                        <a:solidFill>
                          <a:srgbClr val="556B82"/>
                        </a:solidFill>
                        <a:effectLst/>
                        <a:latin typeface="Arial" panose="020B0604020202020204" pitchFamily="34" charset="0"/>
                        <a:ea typeface="+mn-ea"/>
                        <a:cs typeface="Arial" panose="020B0604020202020204" pitchFamily="34" charset="0"/>
                      </a:endParaRPr>
                    </a:p>
                    <a:p>
                      <a:pPr marL="171450" marR="0" lvl="0" indent="-171450" algn="l" defTabSz="914400" rtl="0" eaLnBrk="1" latinLnBrk="0" hangingPunct="1">
                        <a:lnSpc>
                          <a:spcPct val="107000"/>
                        </a:lnSpc>
                        <a:spcBef>
                          <a:spcPts val="0"/>
                        </a:spcBef>
                        <a:spcAft>
                          <a:spcPts val="0"/>
                        </a:spcAft>
                        <a:buFont typeface="Arial" panose="020B0604020202020204" pitchFamily="34" charset="0"/>
                        <a:buChar char="•"/>
                      </a:pPr>
                      <a:r>
                        <a:rPr lang="en-CA" sz="1000" b="0" i="0" kern="1200" dirty="0">
                          <a:solidFill>
                            <a:srgbClr val="556B82"/>
                          </a:solidFill>
                          <a:effectLst/>
                          <a:latin typeface="Arial" panose="020B0604020202020204" pitchFamily="34" charset="0"/>
                          <a:ea typeface="+mn-ea"/>
                          <a:cs typeface="Arial" panose="020B0604020202020204" pitchFamily="34" charset="0"/>
                        </a:rPr>
                        <a:t>SAP Solution Architects</a:t>
                      </a:r>
                      <a:endParaRPr lang="en-US" sz="1000" b="0" i="0" kern="1200" dirty="0">
                        <a:solidFill>
                          <a:srgbClr val="556B82"/>
                        </a:solidFill>
                        <a:effectLst/>
                        <a:latin typeface="Arial" panose="020B0604020202020204" pitchFamily="34" charset="0"/>
                        <a:ea typeface="+mn-ea"/>
                        <a:cs typeface="Arial" panose="020B0604020202020204" pitchFamily="34" charset="0"/>
                      </a:endParaRPr>
                    </a:p>
                    <a:p>
                      <a:pPr marL="171450" marR="0" lvl="0" indent="-171450" algn="l" defTabSz="914400" rtl="0" eaLnBrk="1" latinLnBrk="0" hangingPunct="1">
                        <a:lnSpc>
                          <a:spcPct val="107000"/>
                        </a:lnSpc>
                        <a:spcBef>
                          <a:spcPts val="0"/>
                        </a:spcBef>
                        <a:spcAft>
                          <a:spcPts val="0"/>
                        </a:spcAft>
                        <a:buFont typeface="Arial" panose="020B0604020202020204" pitchFamily="34" charset="0"/>
                        <a:buChar char="•"/>
                      </a:pPr>
                      <a:r>
                        <a:rPr lang="en-CA" sz="1000" b="0" i="0" kern="1200" dirty="0">
                          <a:solidFill>
                            <a:srgbClr val="556B82"/>
                          </a:solidFill>
                          <a:effectLst/>
                          <a:latin typeface="Arial" panose="020B0604020202020204" pitchFamily="34" charset="0"/>
                          <a:ea typeface="+mn-ea"/>
                          <a:cs typeface="Arial" panose="020B0604020202020204" pitchFamily="34" charset="0"/>
                        </a:rPr>
                        <a:t>Data Scientists</a:t>
                      </a:r>
                      <a:endParaRPr lang="en-US" sz="1000" b="0" i="0" kern="1200" dirty="0">
                        <a:solidFill>
                          <a:srgbClr val="556B82"/>
                        </a:solidFill>
                        <a:effectLst/>
                        <a:latin typeface="Arial" panose="020B0604020202020204" pitchFamily="34" charset="0"/>
                        <a:ea typeface="+mn-ea"/>
                        <a:cs typeface="Arial" panose="020B0604020202020204" pitchFamily="34" charset="0"/>
                      </a:endParaRPr>
                    </a:p>
                    <a:p>
                      <a:pPr marL="171450" marR="0" lvl="0" indent="-171450" algn="l" defTabSz="914400" rtl="0" eaLnBrk="1" latinLnBrk="0" hangingPunct="1">
                        <a:lnSpc>
                          <a:spcPct val="107000"/>
                        </a:lnSpc>
                        <a:spcBef>
                          <a:spcPts val="0"/>
                        </a:spcBef>
                        <a:spcAft>
                          <a:spcPts val="0"/>
                        </a:spcAft>
                        <a:buFont typeface="Arial" panose="020B0604020202020204" pitchFamily="34" charset="0"/>
                        <a:buChar char="•"/>
                      </a:pPr>
                      <a:r>
                        <a:rPr lang="en-CA" sz="1000" b="0" i="0" kern="1200" dirty="0">
                          <a:solidFill>
                            <a:srgbClr val="556B82"/>
                          </a:solidFill>
                          <a:effectLst/>
                          <a:latin typeface="Arial" panose="020B0604020202020204" pitchFamily="34" charset="0"/>
                          <a:ea typeface="+mn-ea"/>
                          <a:cs typeface="Arial" panose="020B0604020202020204" pitchFamily="34" charset="0"/>
                        </a:rPr>
                        <a:t>AI Engineers</a:t>
                      </a:r>
                      <a:endParaRPr lang="en-US" sz="1000" b="0" i="0" kern="1200" dirty="0">
                        <a:solidFill>
                          <a:srgbClr val="556B82"/>
                        </a:solidFill>
                        <a:effectLst/>
                        <a:latin typeface="Arial" panose="020B0604020202020204" pitchFamily="34" charset="0"/>
                        <a:ea typeface="+mn-ea"/>
                        <a:cs typeface="Arial" panose="020B0604020202020204" pitchFamily="34" charset="0"/>
                      </a:endParaRPr>
                    </a:p>
                    <a:p>
                      <a:pPr marL="0" marR="0" algn="l" defTabSz="914400" rtl="0" eaLnBrk="1" latinLnBrk="0" hangingPunct="1">
                        <a:lnSpc>
                          <a:spcPct val="107000"/>
                        </a:lnSpc>
                        <a:spcBef>
                          <a:spcPts val="0"/>
                        </a:spcBef>
                        <a:spcAft>
                          <a:spcPts val="0"/>
                        </a:spcAft>
                      </a:pPr>
                      <a:endParaRPr lang="en-US" sz="1000" b="0" i="0" kern="1200" dirty="0">
                        <a:solidFill>
                          <a:srgbClr val="556B82"/>
                        </a:solidFill>
                        <a:effectLst/>
                        <a:latin typeface="Arial" panose="020B0604020202020204" pitchFamily="34" charset="0"/>
                        <a:ea typeface="+mn-ea"/>
                        <a:cs typeface="Arial" panose="020B0604020202020204" pitchFamily="34" charset="0"/>
                      </a:endParaRPr>
                    </a:p>
                    <a:p>
                      <a:pPr marL="0" marR="0" algn="l" defTabSz="914400" rtl="0" eaLnBrk="1" latinLnBrk="0" hangingPunct="1">
                        <a:lnSpc>
                          <a:spcPct val="107000"/>
                        </a:lnSpc>
                        <a:spcBef>
                          <a:spcPts val="0"/>
                        </a:spcBef>
                        <a:spcAft>
                          <a:spcPts val="0"/>
                        </a:spcAft>
                      </a:pPr>
                      <a:r>
                        <a:rPr lang="en-CA" sz="1000" b="1" i="0" u="sng" kern="1200" dirty="0">
                          <a:solidFill>
                            <a:srgbClr val="556B82"/>
                          </a:solidFill>
                          <a:effectLst/>
                          <a:latin typeface="Arial" panose="020B0604020202020204" pitchFamily="34" charset="0"/>
                          <a:ea typeface="+mn-ea"/>
                          <a:cs typeface="Arial" panose="020B0604020202020204" pitchFamily="34" charset="0"/>
                        </a:rPr>
                        <a:t>Prerequisites:</a:t>
                      </a:r>
                      <a:endParaRPr lang="en-US" sz="1000" b="1" i="0" u="sng" kern="1200" dirty="0">
                        <a:solidFill>
                          <a:srgbClr val="556B82"/>
                        </a:solidFill>
                        <a:effectLst/>
                        <a:latin typeface="Arial" panose="020B0604020202020204" pitchFamily="34" charset="0"/>
                        <a:ea typeface="+mn-ea"/>
                        <a:cs typeface="Arial" panose="020B0604020202020204" pitchFamily="34" charset="0"/>
                      </a:endParaRPr>
                    </a:p>
                    <a:p>
                      <a:pPr marL="171450" marR="0" lvl="0" indent="-171450" algn="l" defTabSz="914400" rtl="0" eaLnBrk="1" latinLnBrk="0" hangingPunct="1">
                        <a:lnSpc>
                          <a:spcPct val="107000"/>
                        </a:lnSpc>
                        <a:spcBef>
                          <a:spcPts val="0"/>
                        </a:spcBef>
                        <a:spcAft>
                          <a:spcPts val="0"/>
                        </a:spcAft>
                        <a:buFont typeface="Arial" panose="020B0604020202020204" pitchFamily="34" charset="0"/>
                        <a:buChar char="•"/>
                      </a:pPr>
                      <a:r>
                        <a:rPr lang="en-CA" sz="1000" b="0" i="0" kern="1200" dirty="0">
                          <a:solidFill>
                            <a:srgbClr val="556B82"/>
                          </a:solidFill>
                          <a:effectLst/>
                          <a:latin typeface="Arial" panose="020B0604020202020204" pitchFamily="34" charset="0"/>
                          <a:ea typeface="+mn-ea"/>
                          <a:cs typeface="Arial" panose="020B0604020202020204" pitchFamily="34" charset="0"/>
                        </a:rPr>
                        <a:t>Basic knowledge about SAP BTP</a:t>
                      </a:r>
                      <a:endParaRPr lang="en-US" sz="1000" b="0" i="0" kern="1200" dirty="0">
                        <a:solidFill>
                          <a:srgbClr val="556B82"/>
                        </a:solidFill>
                        <a:effectLst/>
                        <a:latin typeface="Arial" panose="020B0604020202020204" pitchFamily="34" charset="0"/>
                        <a:ea typeface="+mn-ea"/>
                        <a:cs typeface="Arial" panose="020B0604020202020204" pitchFamily="34" charset="0"/>
                      </a:endParaRPr>
                    </a:p>
                    <a:p>
                      <a:pPr marL="171450" marR="0" lvl="0" indent="-171450" algn="l" defTabSz="914400" rtl="0" eaLnBrk="1" latinLnBrk="0" hangingPunct="1">
                        <a:lnSpc>
                          <a:spcPct val="107000"/>
                        </a:lnSpc>
                        <a:spcBef>
                          <a:spcPts val="0"/>
                        </a:spcBef>
                        <a:spcAft>
                          <a:spcPts val="0"/>
                        </a:spcAft>
                        <a:buFont typeface="Arial" panose="020B0604020202020204" pitchFamily="34" charset="0"/>
                        <a:buChar char="•"/>
                      </a:pPr>
                      <a:r>
                        <a:rPr lang="en-CA" sz="1000" b="0" i="0" kern="1200" dirty="0">
                          <a:solidFill>
                            <a:srgbClr val="556B82"/>
                          </a:solidFill>
                          <a:effectLst/>
                          <a:latin typeface="Arial" panose="020B0604020202020204" pitchFamily="34" charset="0"/>
                          <a:ea typeface="+mn-ea"/>
                          <a:cs typeface="Arial" panose="020B0604020202020204" pitchFamily="34" charset="0"/>
                        </a:rPr>
                        <a:t>Hands-on experience with data science, Python</a:t>
                      </a:r>
                      <a:endParaRPr lang="en-US" sz="1000" b="0" i="0" kern="1200" dirty="0">
                        <a:solidFill>
                          <a:srgbClr val="556B82"/>
                        </a:solidFill>
                        <a:effectLst/>
                        <a:latin typeface="Arial" panose="020B0604020202020204" pitchFamily="34" charset="0"/>
                        <a:ea typeface="+mn-ea"/>
                        <a:cs typeface="Arial" panose="020B0604020202020204" pitchFamily="34" charset="0"/>
                      </a:endParaRPr>
                    </a:p>
                    <a:p>
                      <a:pPr marL="171450" marR="0" lvl="0" indent="-171450" algn="l" defTabSz="914400" rtl="0" eaLnBrk="1" latinLnBrk="0" hangingPunct="1">
                        <a:lnSpc>
                          <a:spcPct val="107000"/>
                        </a:lnSpc>
                        <a:spcBef>
                          <a:spcPts val="0"/>
                        </a:spcBef>
                        <a:spcAft>
                          <a:spcPts val="0"/>
                        </a:spcAft>
                        <a:buFont typeface="Arial" panose="020B0604020202020204" pitchFamily="34" charset="0"/>
                        <a:buChar char="•"/>
                      </a:pPr>
                      <a:r>
                        <a:rPr lang="en-CA" sz="1000" b="0" i="0" kern="1200" dirty="0">
                          <a:solidFill>
                            <a:srgbClr val="556B82"/>
                          </a:solidFill>
                          <a:effectLst/>
                          <a:latin typeface="Arial" panose="020B0604020202020204" pitchFamily="34" charset="0"/>
                          <a:ea typeface="+mn-ea"/>
                          <a:cs typeface="Arial" panose="020B0604020202020204" pitchFamily="34" charset="0"/>
                        </a:rPr>
                        <a:t>Basic understanding of Generative AI</a:t>
                      </a:r>
                      <a:endParaRPr lang="en-US" sz="1000" b="0" i="0" kern="1200" dirty="0">
                        <a:solidFill>
                          <a:srgbClr val="556B82"/>
                        </a:solidFill>
                        <a:effectLst/>
                        <a:latin typeface="Arial" panose="020B0604020202020204" pitchFamily="34" charset="0"/>
                        <a:ea typeface="+mn-ea"/>
                        <a:cs typeface="Arial" panose="020B0604020202020204" pitchFamily="34" charset="0"/>
                      </a:endParaRPr>
                    </a:p>
                  </a:txBody>
                  <a:tcPr marL="35991" marR="35991" marT="35991" marB="359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1" indent="0" algn="l" defTabSz="914400" rtl="0" eaLnBrk="1" fontAlgn="base" latinLnBrk="0" hangingPunct="1">
                        <a:lnSpc>
                          <a:spcPct val="100000"/>
                        </a:lnSpc>
                        <a:spcBef>
                          <a:spcPts val="100"/>
                        </a:spcBef>
                        <a:spcAft>
                          <a:spcPct val="0"/>
                        </a:spcAft>
                        <a:buClr>
                          <a:schemeClr val="tx1"/>
                        </a:buClr>
                        <a:buSzPct val="100000"/>
                        <a:buFont typeface="72 Brand" panose="020B0504030603020204" pitchFamily="34" charset="0"/>
                        <a:buNone/>
                        <a:tabLst/>
                        <a:defRPr/>
                      </a:pPr>
                      <a:r>
                        <a:rPr lang="en-US" sz="1000" b="1" i="0" u="none" strike="noStrike" kern="1200" dirty="0">
                          <a:solidFill>
                            <a:schemeClr val="tx1"/>
                          </a:solidFill>
                          <a:effectLst/>
                          <a:latin typeface="Arial" panose="020B0604020202020204" pitchFamily="34" charset="0"/>
                          <a:ea typeface="+mn-ea"/>
                          <a:cs typeface="Arial" panose="020B0604020202020204" pitchFamily="34" charset="0"/>
                        </a:rPr>
                        <a:t>End-to-end integration business use case</a:t>
                      </a:r>
                    </a:p>
                    <a:p>
                      <a:pPr marL="0" marR="0" lvl="1" indent="0" algn="l" defTabSz="914400" rtl="0" eaLnBrk="1" fontAlgn="base" latinLnBrk="0" hangingPunct="1">
                        <a:lnSpc>
                          <a:spcPct val="100000"/>
                        </a:lnSpc>
                        <a:spcBef>
                          <a:spcPts val="100"/>
                        </a:spcBef>
                        <a:spcAft>
                          <a:spcPct val="0"/>
                        </a:spcAft>
                        <a:buClr>
                          <a:schemeClr val="tx1"/>
                        </a:buClr>
                        <a:buSzPct val="100000"/>
                        <a:buFont typeface="72 Brand" panose="020B0504030603020204" pitchFamily="34" charset="0"/>
                        <a:buNone/>
                        <a:tabLst/>
                        <a:defRPr/>
                      </a:pPr>
                      <a:r>
                        <a:rPr kumimoji="0" lang="en-US" sz="1000" b="1" i="0" u="none" strike="noStrike" kern="1200" cap="none" normalizeH="0" baseline="0" dirty="0">
                          <a:ln>
                            <a:noFill/>
                          </a:ln>
                          <a:solidFill>
                            <a:schemeClr val="tx1"/>
                          </a:solidFill>
                          <a:effectLst/>
                          <a:highlight>
                            <a:srgbClr val="FFFF00"/>
                          </a:highlight>
                          <a:latin typeface="Arial" panose="020B0604020202020204" pitchFamily="34" charset="0"/>
                          <a:ea typeface="+mn-ea"/>
                          <a:cs typeface="Arial" panose="020B0604020202020204" pitchFamily="34" charset="0"/>
                        </a:rPr>
                        <a:t>Raj Chintam - </a:t>
                      </a:r>
                      <a:r>
                        <a:rPr lang="en-US" sz="1000" b="1" kern="0" dirty="0">
                          <a:highlight>
                            <a:srgbClr val="FFFF00"/>
                          </a:highlight>
                          <a:latin typeface="Arial" panose="020B0604020202020204" pitchFamily="34" charset="0"/>
                          <a:ea typeface="Arial Unicode MS" pitchFamily="34" charset="-128"/>
                          <a:cs typeface="Arial" panose="020B0604020202020204" pitchFamily="34" charset="0"/>
                        </a:rPr>
                        <a:t>Solution Expert, SAP BTP Intelligent Adoption &amp; Consumption team </a:t>
                      </a:r>
                      <a:endParaRPr kumimoji="0" lang="en-US" sz="1000" b="1" i="0" u="none" strike="noStrike" kern="1200" cap="none" normalizeH="0" baseline="0" dirty="0">
                        <a:ln>
                          <a:noFill/>
                        </a:ln>
                        <a:solidFill>
                          <a:schemeClr val="tx1"/>
                        </a:solidFill>
                        <a:effectLst/>
                        <a:highlight>
                          <a:srgbClr val="FFFF00"/>
                        </a:highlight>
                        <a:latin typeface="Arial" panose="020B0604020202020204" pitchFamily="34" charset="0"/>
                        <a:ea typeface="+mn-ea"/>
                        <a:cs typeface="Arial" panose="020B0604020202020204" pitchFamily="34" charset="0"/>
                      </a:endParaRPr>
                    </a:p>
                    <a:p>
                      <a:pPr marL="0" marR="0" lvl="1" indent="0" algn="l" defTabSz="914400" rtl="0" eaLnBrk="1" fontAlgn="base" latinLnBrk="0" hangingPunct="1">
                        <a:lnSpc>
                          <a:spcPct val="100000"/>
                        </a:lnSpc>
                        <a:spcBef>
                          <a:spcPts val="100"/>
                        </a:spcBef>
                        <a:spcAft>
                          <a:spcPct val="0"/>
                        </a:spcAft>
                        <a:buClr>
                          <a:schemeClr val="tx1"/>
                        </a:buClr>
                        <a:buSzPct val="100000"/>
                        <a:buFont typeface="72 Brand" panose="020B0504030603020204" pitchFamily="34" charset="0"/>
                        <a:buNone/>
                        <a:tabLst/>
                        <a:defRPr/>
                      </a:pPr>
                      <a:r>
                        <a:rPr kumimoji="0" lang="en-US" sz="1000" b="1" i="0" u="none" strike="noStrike" kern="1200" cap="none" normalizeH="0" baseline="0">
                          <a:ln>
                            <a:noFill/>
                          </a:ln>
                          <a:solidFill>
                            <a:schemeClr val="tx1"/>
                          </a:solidFill>
                          <a:effectLst/>
                          <a:highlight>
                            <a:srgbClr val="FFFF00"/>
                          </a:highlight>
                          <a:latin typeface="Arial" panose="020B0604020202020204" pitchFamily="34" charset="0"/>
                          <a:ea typeface="+mn-ea"/>
                          <a:cs typeface="Arial" panose="020B0604020202020204" pitchFamily="34" charset="0"/>
                        </a:rPr>
                        <a:t>Rao </a:t>
                      </a:r>
                      <a:r>
                        <a:rPr lang="en-US" sz="1000" b="1" kern="0" dirty="0">
                          <a:solidFill>
                            <a:schemeClr val="tx1"/>
                          </a:solidFill>
                          <a:highlight>
                            <a:srgbClr val="FFFF00"/>
                          </a:highlight>
                          <a:latin typeface="Arial" panose="020B0604020202020204" pitchFamily="34" charset="0"/>
                          <a:ea typeface="Arial Unicode MS" pitchFamily="34" charset="-128"/>
                          <a:cs typeface="Arial" panose="020B0604020202020204" pitchFamily="34" charset="0"/>
                        </a:rPr>
                        <a:t>Addanki - Director at SAP</a:t>
                      </a:r>
                    </a:p>
                    <a:p>
                      <a:pPr marL="0" marR="0" algn="l" defTabSz="914400" rtl="0" eaLnBrk="1" latinLnBrk="0" hangingPunct="1">
                        <a:lnSpc>
                          <a:spcPct val="100000"/>
                        </a:lnSpc>
                        <a:spcBef>
                          <a:spcPts val="0"/>
                        </a:spcBef>
                        <a:spcAft>
                          <a:spcPts val="0"/>
                        </a:spcAft>
                      </a:pPr>
                      <a:endParaRPr lang="en-US" sz="1000" b="0" i="0" kern="1200" dirty="0">
                        <a:solidFill>
                          <a:srgbClr val="556B82"/>
                        </a:solidFill>
                        <a:effectLst/>
                        <a:latin typeface="Arial" panose="020B0604020202020204" pitchFamily="34" charset="0"/>
                        <a:ea typeface="+mn-ea"/>
                        <a:cs typeface="Arial" panose="020B0604020202020204" pitchFamily="34" charset="0"/>
                      </a:endParaRPr>
                    </a:p>
                    <a:p>
                      <a:pPr marL="0" marR="0" algn="l" defTabSz="914400" rtl="0" eaLnBrk="1" latinLnBrk="0" hangingPunct="1">
                        <a:lnSpc>
                          <a:spcPct val="100000"/>
                        </a:lnSpc>
                        <a:spcBef>
                          <a:spcPts val="0"/>
                        </a:spcBef>
                        <a:spcAft>
                          <a:spcPts val="0"/>
                        </a:spcAft>
                      </a:pPr>
                      <a:r>
                        <a:rPr lang="en-US" sz="1000" b="0" i="0" kern="1200" dirty="0">
                          <a:solidFill>
                            <a:srgbClr val="556B82"/>
                          </a:solidFill>
                          <a:effectLst/>
                          <a:latin typeface="Arial" panose="020B0604020202020204" pitchFamily="34" charset="0"/>
                          <a:ea typeface="+mn-ea"/>
                          <a:cs typeface="Arial" panose="020B0604020202020204" pitchFamily="34" charset="0"/>
                        </a:rPr>
                        <a:t>The purpose of the workshop is to get a deeper understanding of SAP Integration Suite by exploring its capabilities in a Hands-on fashion.</a:t>
                      </a:r>
                    </a:p>
                    <a:p>
                      <a:pPr marL="0" marR="0" algn="l" defTabSz="914400" rtl="0" eaLnBrk="1" latinLnBrk="0" hangingPunct="1">
                        <a:lnSpc>
                          <a:spcPct val="100000"/>
                        </a:lnSpc>
                        <a:spcBef>
                          <a:spcPts val="0"/>
                        </a:spcBef>
                        <a:spcAft>
                          <a:spcPts val="0"/>
                        </a:spcAft>
                      </a:pPr>
                      <a:r>
                        <a:rPr lang="en-US" sz="1000" b="0" i="0" kern="1200" dirty="0">
                          <a:solidFill>
                            <a:srgbClr val="556B82"/>
                          </a:solidFill>
                          <a:effectLst/>
                          <a:latin typeface="Arial" panose="020B0604020202020204" pitchFamily="34" charset="0"/>
                          <a:ea typeface="+mn-ea"/>
                          <a:cs typeface="Arial" panose="020B0604020202020204" pitchFamily="34" charset="0"/>
                        </a:rPr>
                        <a:t>You will implement real-life Digital Integration Hub scenario by:</a:t>
                      </a:r>
                    </a:p>
                    <a:p>
                      <a:pPr marL="0" marR="0" algn="l" defTabSz="914400" rtl="0" eaLnBrk="1" latinLnBrk="0" hangingPunct="1">
                        <a:lnSpc>
                          <a:spcPct val="100000"/>
                        </a:lnSpc>
                        <a:spcBef>
                          <a:spcPts val="0"/>
                        </a:spcBef>
                        <a:spcAft>
                          <a:spcPts val="0"/>
                        </a:spcAft>
                      </a:pPr>
                      <a:r>
                        <a:rPr lang="en-US" sz="1000" b="0" i="0" kern="1200" dirty="0">
                          <a:solidFill>
                            <a:srgbClr val="556B82"/>
                          </a:solidFill>
                          <a:effectLst/>
                          <a:latin typeface="Arial" panose="020B0604020202020204" pitchFamily="34" charset="0"/>
                          <a:ea typeface="+mn-ea"/>
                          <a:cs typeface="Arial" panose="020B0604020202020204" pitchFamily="34" charset="0"/>
                        </a:rPr>
                        <a:t>configuring a flow to trigger events from SAP SuccessFactors using Event Driven Architecture and consume events them in SAP Cloud Integration.</a:t>
                      </a:r>
                    </a:p>
                    <a:p>
                      <a:pPr marL="0" marR="0" algn="l" defTabSz="914400" rtl="0" eaLnBrk="1" latinLnBrk="0" hangingPunct="1">
                        <a:lnSpc>
                          <a:spcPct val="100000"/>
                        </a:lnSpc>
                        <a:spcBef>
                          <a:spcPts val="0"/>
                        </a:spcBef>
                        <a:spcAft>
                          <a:spcPts val="0"/>
                        </a:spcAft>
                      </a:pPr>
                      <a:endParaRPr lang="en-US" sz="1000" b="0" i="0" kern="1200" dirty="0">
                        <a:solidFill>
                          <a:srgbClr val="556B82"/>
                        </a:solidFill>
                        <a:effectLst/>
                        <a:latin typeface="Arial" panose="020B0604020202020204" pitchFamily="34" charset="0"/>
                        <a:ea typeface="+mn-ea"/>
                        <a:cs typeface="Arial" panose="020B0604020202020204" pitchFamily="34" charset="0"/>
                      </a:endParaRPr>
                    </a:p>
                    <a:p>
                      <a:pPr marL="0" marR="0" algn="l" defTabSz="914400" rtl="0" eaLnBrk="1" latinLnBrk="0" hangingPunct="1">
                        <a:lnSpc>
                          <a:spcPct val="100000"/>
                        </a:lnSpc>
                        <a:spcBef>
                          <a:spcPts val="0"/>
                        </a:spcBef>
                        <a:spcAft>
                          <a:spcPts val="0"/>
                        </a:spcAft>
                      </a:pPr>
                      <a:r>
                        <a:rPr lang="en-US" sz="1000" b="1" i="0" u="sng" kern="1200" dirty="0">
                          <a:solidFill>
                            <a:srgbClr val="556B82"/>
                          </a:solidFill>
                          <a:effectLst/>
                          <a:latin typeface="Arial" panose="020B0604020202020204" pitchFamily="34" charset="0"/>
                          <a:ea typeface="+mn-ea"/>
                          <a:cs typeface="Arial" panose="020B0604020202020204" pitchFamily="34" charset="0"/>
                        </a:rPr>
                        <a:t>Why Attend</a:t>
                      </a:r>
                    </a:p>
                    <a:p>
                      <a:pPr marL="184150" lvl="1" indent="-179705" defTabSz="1088817">
                        <a:lnSpc>
                          <a:spcPct val="100000"/>
                        </a:lnSpc>
                        <a:spcBef>
                          <a:spcPts val="0"/>
                        </a:spcBef>
                        <a:spcAft>
                          <a:spcPts val="0"/>
                        </a:spcAft>
                        <a:buClr>
                          <a:schemeClr val="tx1"/>
                        </a:buClr>
                        <a:buFont typeface="Arial" panose="020B0604020202020204" pitchFamily="34" charset="0"/>
                        <a:buChar char="•"/>
                      </a:pPr>
                      <a:r>
                        <a:rPr lang="en-US" sz="1000" dirty="0">
                          <a:latin typeface="Arial" panose="020B0604020202020204" pitchFamily="34" charset="0"/>
                          <a:cs typeface="Arial" panose="020B0604020202020204" pitchFamily="34" charset="0"/>
                        </a:rPr>
                        <a:t>Get an architectural </a:t>
                      </a:r>
                      <a:r>
                        <a:rPr lang="en-US" sz="1000" b="1" dirty="0">
                          <a:latin typeface="Arial" panose="020B0604020202020204" pitchFamily="34" charset="0"/>
                          <a:cs typeface="Arial" panose="020B0604020202020204" pitchFamily="34" charset="0"/>
                        </a:rPr>
                        <a:t>overview of SAP Integration Suite</a:t>
                      </a:r>
                      <a:r>
                        <a:rPr lang="en-US" sz="1000" dirty="0">
                          <a:latin typeface="Arial" panose="020B0604020202020204" pitchFamily="34" charset="0"/>
                          <a:cs typeface="Arial" panose="020B0604020202020204" pitchFamily="34" charset="0"/>
                        </a:rPr>
                        <a:t> and the functionality of its capabilities .</a:t>
                      </a:r>
                    </a:p>
                    <a:p>
                      <a:pPr marL="184150" lvl="1" indent="-179705" defTabSz="1088817">
                        <a:lnSpc>
                          <a:spcPct val="100000"/>
                        </a:lnSpc>
                        <a:spcBef>
                          <a:spcPts val="0"/>
                        </a:spcBef>
                        <a:spcAft>
                          <a:spcPts val="0"/>
                        </a:spcAft>
                        <a:buClr>
                          <a:schemeClr val="tx1"/>
                        </a:buClr>
                        <a:buFont typeface="Arial" panose="020B0604020202020204" pitchFamily="34" charset="0"/>
                        <a:buChar char="•"/>
                      </a:pPr>
                      <a:r>
                        <a:rPr lang="en-US" sz="1000" b="1" dirty="0">
                          <a:latin typeface="Arial" panose="020B0604020202020204" pitchFamily="34" charset="0"/>
                          <a:cs typeface="Arial" panose="020B0604020202020204" pitchFamily="34" charset="0"/>
                        </a:rPr>
                        <a:t>Acquire Hands-on experience by </a:t>
                      </a:r>
                      <a:r>
                        <a:rPr lang="en-US" sz="1000" dirty="0">
                          <a:latin typeface="Arial" panose="020B0604020202020204" pitchFamily="34" charset="0"/>
                          <a:cs typeface="Arial" panose="020B0604020202020204" pitchFamily="34" charset="0"/>
                        </a:rPr>
                        <a:t>designing messages queues in</a:t>
                      </a:r>
                      <a:r>
                        <a:rPr lang="en-US" sz="1000" b="1" dirty="0">
                          <a:latin typeface="Arial" panose="020B0604020202020204" pitchFamily="34" charset="0"/>
                          <a:cs typeface="Arial" panose="020B0604020202020204" pitchFamily="34" charset="0"/>
                        </a:rPr>
                        <a:t> </a:t>
                      </a:r>
                      <a:r>
                        <a:rPr lang="en-US" sz="1000" dirty="0">
                          <a:latin typeface="Arial" panose="020B0604020202020204" pitchFamily="34" charset="0"/>
                          <a:cs typeface="Arial" panose="020B0604020202020204" pitchFamily="34" charset="0"/>
                        </a:rPr>
                        <a:t>SAP Event Mesh, configuring artifacts in Cloud Integration, explore monitoring options, understand options available to inspect system resources like processing memory, storage space, JMS queues, understand log retention duration policies, log archival mechanism, User access control policies, audit log etc.</a:t>
                      </a:r>
                    </a:p>
                    <a:p>
                      <a:pPr marL="0" marR="0" lvl="1" indent="0" algn="l" defTabSz="914400" rtl="0" eaLnBrk="1" fontAlgn="base" latinLnBrk="0" hangingPunct="1">
                        <a:lnSpc>
                          <a:spcPct val="100000"/>
                        </a:lnSpc>
                        <a:spcBef>
                          <a:spcPts val="100"/>
                        </a:spcBef>
                        <a:spcAft>
                          <a:spcPct val="0"/>
                        </a:spcAft>
                        <a:buClr>
                          <a:schemeClr val="tx1"/>
                        </a:buClr>
                        <a:buSzPct val="100000"/>
                        <a:buFont typeface="72 Brand" panose="020B0504030603020204" pitchFamily="34" charset="0"/>
                        <a:buNone/>
                        <a:tabLst/>
                        <a:defRPr/>
                      </a:pPr>
                      <a:endParaRPr lang="en-US" sz="1000" b="1" kern="0" dirty="0">
                        <a:solidFill>
                          <a:schemeClr val="tx1"/>
                        </a:solidFill>
                        <a:highlight>
                          <a:srgbClr val="FFFF00"/>
                        </a:highlight>
                        <a:latin typeface="Arial" panose="020B0604020202020204" pitchFamily="34" charset="0"/>
                        <a:ea typeface="Arial Unicode MS" pitchFamily="34" charset="-128"/>
                        <a:cs typeface="Arial" panose="020B0604020202020204" pitchFamily="34" charset="0"/>
                      </a:endParaRPr>
                    </a:p>
                    <a:p>
                      <a:pPr marL="0" lvl="1" indent="-179705">
                        <a:lnSpc>
                          <a:spcPct val="100000"/>
                        </a:lnSpc>
                        <a:spcBef>
                          <a:spcPts val="0"/>
                        </a:spcBef>
                        <a:spcAft>
                          <a:spcPts val="0"/>
                        </a:spcAft>
                        <a:buClr>
                          <a:schemeClr val="tx1"/>
                        </a:buClr>
                        <a:buFont typeface="Arial" panose="020B0604020202020204" pitchFamily="34" charset="0"/>
                        <a:buChar char="•"/>
                      </a:pPr>
                      <a:r>
                        <a:rPr lang="en-US" sz="1000" b="1" dirty="0">
                          <a:latin typeface="Arial" panose="020B0604020202020204" pitchFamily="34" charset="0"/>
                          <a:cs typeface="Arial" panose="020B0604020202020204" pitchFamily="34" charset="0"/>
                        </a:rPr>
                        <a:t>Complexity</a:t>
                      </a:r>
                      <a:r>
                        <a:rPr lang="en-US" sz="1000" dirty="0">
                          <a:latin typeface="Arial" panose="020B0604020202020204" pitchFamily="34" charset="0"/>
                          <a:cs typeface="Arial" panose="020B0604020202020204" pitchFamily="34" charset="0"/>
                        </a:rPr>
                        <a:t>: </a:t>
                      </a:r>
                      <a:r>
                        <a:rPr lang="en-US" sz="1000" dirty="0">
                          <a:solidFill>
                            <a:srgbClr val="556B82"/>
                          </a:solidFill>
                          <a:latin typeface="Arial" panose="020B0604020202020204" pitchFamily="34" charset="0"/>
                          <a:cs typeface="Arial" panose="020B0604020202020204" pitchFamily="34" charset="0"/>
                        </a:rPr>
                        <a:t>Intermediate/Beginner</a:t>
                      </a:r>
                    </a:p>
                    <a:p>
                      <a:pPr marL="0" lvl="1" indent="-179705">
                        <a:lnSpc>
                          <a:spcPct val="100000"/>
                        </a:lnSpc>
                        <a:spcBef>
                          <a:spcPts val="0"/>
                        </a:spcBef>
                        <a:spcAft>
                          <a:spcPts val="0"/>
                        </a:spcAft>
                        <a:buClr>
                          <a:schemeClr val="tx1"/>
                        </a:buClr>
                        <a:buFont typeface="Arial" panose="020B0604020202020204" pitchFamily="34" charset="0"/>
                        <a:buChar char="•"/>
                      </a:pPr>
                      <a:r>
                        <a:rPr lang="en-US" sz="1000" b="1" dirty="0">
                          <a:latin typeface="Arial" panose="020B0604020202020204" pitchFamily="34" charset="0"/>
                          <a:cs typeface="Arial" panose="020B0604020202020204" pitchFamily="34" charset="0"/>
                        </a:rPr>
                        <a:t>Audience</a:t>
                      </a:r>
                      <a:r>
                        <a:rPr lang="en-US" sz="1000" dirty="0">
                          <a:latin typeface="Arial" panose="020B0604020202020204" pitchFamily="34" charset="0"/>
                          <a:cs typeface="Arial" panose="020B0604020202020204" pitchFamily="34" charset="0"/>
                        </a:rPr>
                        <a:t>: </a:t>
                      </a:r>
                      <a:r>
                        <a:rPr lang="en-US" sz="1000" dirty="0">
                          <a:solidFill>
                            <a:srgbClr val="556B82"/>
                          </a:solidFill>
                          <a:latin typeface="Arial" panose="020B0604020202020204" pitchFamily="34" charset="0"/>
                          <a:cs typeface="Arial" panose="020B0604020202020204" pitchFamily="34" charset="0"/>
                        </a:rPr>
                        <a:t>Decision Makers, Architects, SMEs.</a:t>
                      </a:r>
                    </a:p>
                    <a:p>
                      <a:pPr marL="184150" lvl="1" indent="-179705" defTabSz="1088817">
                        <a:lnSpc>
                          <a:spcPct val="100000"/>
                        </a:lnSpc>
                        <a:spcBef>
                          <a:spcPts val="0"/>
                        </a:spcBef>
                        <a:spcAft>
                          <a:spcPts val="0"/>
                        </a:spcAft>
                        <a:buClr>
                          <a:schemeClr val="tx1"/>
                        </a:buClr>
                        <a:buFont typeface="Arial" panose="020B0604020202020204" pitchFamily="34" charset="0"/>
                        <a:buChar char="•"/>
                      </a:pPr>
                      <a:r>
                        <a:rPr lang="en-US" sz="1000" b="1" dirty="0">
                          <a:latin typeface="Arial" panose="020B0604020202020204" pitchFamily="34" charset="0"/>
                          <a:cs typeface="Arial" panose="020B0604020202020204" pitchFamily="34" charset="0"/>
                        </a:rPr>
                        <a:t>Prerequisites</a:t>
                      </a:r>
                      <a:r>
                        <a:rPr lang="en-US" sz="1000" dirty="0">
                          <a:latin typeface="Arial" panose="020B0604020202020204" pitchFamily="34" charset="0"/>
                          <a:cs typeface="Arial" panose="020B0604020202020204" pitchFamily="34" charset="0"/>
                        </a:rPr>
                        <a:t>: </a:t>
                      </a:r>
                      <a:r>
                        <a:rPr lang="en-US" sz="1000" dirty="0">
                          <a:solidFill>
                            <a:srgbClr val="556B82"/>
                          </a:solidFill>
                          <a:latin typeface="Arial" panose="020B0604020202020204" pitchFamily="34" charset="0"/>
                          <a:cs typeface="Arial" panose="020B0604020202020204" pitchFamily="34" charset="0"/>
                        </a:rPr>
                        <a:t>None</a:t>
                      </a:r>
                      <a:r>
                        <a:rPr lang="en-US" sz="1000" dirty="0">
                          <a:latin typeface="Arial" panose="020B0604020202020204" pitchFamily="34" charset="0"/>
                          <a:cs typeface="Arial" panose="020B0604020202020204" pitchFamily="34" charset="0"/>
                        </a:rPr>
                        <a:t>.</a:t>
                      </a:r>
                      <a:br>
                        <a:rPr lang="en-US" sz="1000" dirty="0">
                          <a:latin typeface="Arial" panose="020B0604020202020204" pitchFamily="34" charset="0"/>
                          <a:cs typeface="Arial" panose="020B0604020202020204" pitchFamily="34" charset="0"/>
                        </a:rPr>
                      </a:br>
                      <a:endParaRPr lang="en-US" sz="1000" dirty="0">
                        <a:latin typeface="Arial" panose="020B0604020202020204" pitchFamily="34" charset="0"/>
                        <a:cs typeface="Arial" panose="020B0604020202020204" pitchFamily="34" charset="0"/>
                      </a:endParaRPr>
                    </a:p>
                    <a:p>
                      <a:pPr marL="0" marR="0" lvl="1" indent="0" algn="l" defTabSz="914400" rtl="0" eaLnBrk="1" fontAlgn="base" latinLnBrk="0" hangingPunct="1">
                        <a:lnSpc>
                          <a:spcPct val="100000"/>
                        </a:lnSpc>
                        <a:spcBef>
                          <a:spcPts val="100"/>
                        </a:spcBef>
                        <a:spcAft>
                          <a:spcPct val="0"/>
                        </a:spcAft>
                        <a:buClr>
                          <a:schemeClr val="tx1"/>
                        </a:buClr>
                        <a:buSzPct val="100000"/>
                        <a:buFont typeface="72 Brand" panose="020B0504030603020204" pitchFamily="34" charset="0"/>
                        <a:buNone/>
                        <a:tabLst/>
                        <a:defRPr/>
                      </a:pPr>
                      <a:endParaRPr lang="en-US" sz="1000" b="1" kern="0" dirty="0">
                        <a:solidFill>
                          <a:schemeClr val="tx1"/>
                        </a:solidFill>
                        <a:highlight>
                          <a:srgbClr val="FFFF00"/>
                        </a:highlight>
                        <a:latin typeface="Arial" panose="020B0604020202020204" pitchFamily="34" charset="0"/>
                        <a:ea typeface="Arial Unicode MS" pitchFamily="34" charset="-128"/>
                        <a:cs typeface="Arial" panose="020B0604020202020204" pitchFamily="34" charset="0"/>
                      </a:endParaRPr>
                    </a:p>
                  </a:txBody>
                  <a:tcPr marL="35991" marR="35991" marT="35991" marB="359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75000"/>
                        </a:spcBef>
                        <a:spcAft>
                          <a:spcPct val="0"/>
                        </a:spcAft>
                        <a:buClr>
                          <a:schemeClr val="tx1"/>
                        </a:buClr>
                        <a:buSzPct val="80000"/>
                        <a:buFont typeface="Wingdings" pitchFamily="2" charset="2"/>
                        <a:buNone/>
                        <a:tabLst/>
                      </a:pPr>
                      <a:r>
                        <a:rPr kumimoji="0" lang="en-US" sz="1000" b="1" i="0" u="none" strike="noStrike" cap="none" normalizeH="0" baseline="0" dirty="0">
                          <a:ln>
                            <a:noFill/>
                          </a:ln>
                          <a:solidFill>
                            <a:schemeClr val="tx1"/>
                          </a:solidFill>
                          <a:effectLst/>
                          <a:latin typeface="Arial" panose="020B0604020202020204" pitchFamily="34" charset="0"/>
                          <a:ea typeface="Arial Unicode MS" pitchFamily="34" charset="-128"/>
                          <a:cs typeface="Arial" panose="020B0604020202020204" pitchFamily="34" charset="0"/>
                        </a:rPr>
                        <a:t>90 min</a:t>
                      </a:r>
                    </a:p>
                  </a:txBody>
                  <a:tcPr marL="35991" marR="35991" marT="35991" marB="3599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bl>
          </a:graphicData>
        </a:graphic>
      </p:graphicFrame>
    </p:spTree>
    <p:custDataLst>
      <p:custData r:id="rId1"/>
      <p:custData r:id="rId2"/>
    </p:custDataLst>
    <p:extLst>
      <p:ext uri="{BB962C8B-B14F-4D97-AF65-F5344CB8AC3E}">
        <p14:creationId xmlns:p14="http://schemas.microsoft.com/office/powerpoint/2010/main" val="981407215"/>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C5B292B-3183-5575-1AD5-CFEEBA5ED04E}"/>
              </a:ext>
            </a:extLst>
          </p:cNvPr>
          <p:cNvSpPr>
            <a:spLocks noGrp="1"/>
          </p:cNvSpPr>
          <p:nvPr>
            <p:ph type="body" sz="half" idx="2"/>
          </p:nvPr>
        </p:nvSpPr>
        <p:spPr>
          <a:xfrm>
            <a:off x="5891841" y="2291890"/>
            <a:ext cx="5883217" cy="1584207"/>
          </a:xfrm>
        </p:spPr>
        <p:txBody>
          <a:bodyPr>
            <a:noAutofit/>
          </a:bodyPr>
          <a:lstStyle/>
          <a:p>
            <a:r>
              <a:rPr lang="en-US" sz="2800" b="1" dirty="0"/>
              <a:t>Toros Aledjian</a:t>
            </a:r>
          </a:p>
          <a:p>
            <a:r>
              <a:rPr lang="en-US" sz="1800" dirty="0"/>
              <a:t>Senior Director BTP Solutions and Enablement</a:t>
            </a:r>
          </a:p>
          <a:p>
            <a:r>
              <a:rPr lang="en-US" sz="1800" dirty="0">
                <a:hlinkClick r:id="rId2"/>
              </a:rPr>
              <a:t>toros.aledjian@mygoconsulting.com</a:t>
            </a:r>
            <a:r>
              <a:rPr lang="en-US" sz="1800" dirty="0"/>
              <a:t> </a:t>
            </a:r>
          </a:p>
          <a:p>
            <a:r>
              <a:rPr lang="en-US" sz="1800" dirty="0"/>
              <a:t>M: (347) 514-5120</a:t>
            </a:r>
          </a:p>
          <a:p>
            <a:endParaRPr lang="en-US" sz="2800" dirty="0"/>
          </a:p>
        </p:txBody>
      </p:sp>
    </p:spTree>
    <p:extLst>
      <p:ext uri="{BB962C8B-B14F-4D97-AF65-F5344CB8AC3E}">
        <p14:creationId xmlns:p14="http://schemas.microsoft.com/office/powerpoint/2010/main" val="3762437864"/>
      </p:ext>
    </p:extLst>
  </p:cSld>
  <p:clrMapOvr>
    <a:masterClrMapping/>
  </p:clrMapOvr>
</p:sld>
</file>

<file path=ppt/theme/theme1.xml><?xml version="1.0" encoding="utf-8"?>
<a:theme xmlns:a="http://schemas.openxmlformats.org/drawingml/2006/main" name="Office Theme">
  <a:themeElements>
    <a:clrScheme name="Mygo 2024">
      <a:dk1>
        <a:srgbClr val="123B5C"/>
      </a:dk1>
      <a:lt1>
        <a:srgbClr val="FFFFFF"/>
      </a:lt1>
      <a:dk2>
        <a:srgbClr val="55C3CF"/>
      </a:dk2>
      <a:lt2>
        <a:srgbClr val="FF9B00"/>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Garamond-Trebuchet MS">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rebuchet MS" panose="020B0603020202020204"/>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Mygo Blue">
      <a:srgbClr val="123B5C"/>
    </a:custClr>
    <a:custClr name="Orange">
      <a:srgbClr val="FF9B00"/>
    </a:custClr>
    <a:custClr name="Dark Grey">
      <a:srgbClr val="364556"/>
    </a:custClr>
    <a:custClr name="Blue Grey">
      <a:srgbClr val="4D88A5"/>
    </a:custClr>
    <a:custClr name="Turquoise">
      <a:srgbClr val="55C3CF"/>
    </a:custClr>
    <a:custClr name="Bright Green">
      <a:srgbClr val="4ABA46"/>
    </a:custClr>
    <a:custClr name="Dark Orange">
      <a:srgbClr val="ED7D31"/>
    </a:custClr>
    <a:custClr name="MG Grey 1 ">
      <a:srgbClr val="D5DADD"/>
    </a:custClr>
    <a:custClr name="MG Gray 2">
      <a:srgbClr val="5B738B"/>
    </a:custClr>
    <a:custClr name="MG Grey 3">
      <a:srgbClr val="223548"/>
    </a:custClr>
    <a:custClr name="MG Blue 1">
      <a:srgbClr val="89D1FF"/>
    </a:custClr>
    <a:custClr name="MG Blue 2">
      <a:srgbClr val="0070F2"/>
    </a:custClr>
    <a:custClr name="MG Blue 3">
      <a:srgbClr val="002A86"/>
    </a:custClr>
    <a:custClr name="MG Mango 1">
      <a:srgbClr val="FFDF72"/>
    </a:custClr>
    <a:custClr name="MG Mango 2">
      <a:srgbClr val="C35500"/>
    </a:custClr>
    <a:custClr name="MG Mango 3">
      <a:srgbClr val="6D1900"/>
    </a:custClr>
    <a:custClr name="Teal 1">
      <a:srgbClr val="C2FCEE"/>
    </a:custClr>
    <a:custClr name="Teal 2">
      <a:srgbClr val="64EDD2"/>
    </a:custClr>
    <a:custClr name="Teal 4">
      <a:srgbClr val="2CE0BF"/>
    </a:custClr>
    <a:custClr name="Teal 5">
      <a:srgbClr val="07838F"/>
    </a:custClr>
    <a:custClr name="Teal 8">
      <a:srgbClr val="02414C"/>
    </a:custClr>
    <a:custClr name="Green 2">
      <a:srgbClr val="97DD40"/>
    </a:custClr>
    <a:custClr name="Green 6">
      <a:srgbClr val="36A41D"/>
    </a:custClr>
    <a:custClr name="Green 10">
      <a:srgbClr val="164323"/>
    </a:custClr>
    <a:custClr name="Red 2">
      <a:srgbClr val="FF8CB2"/>
    </a:custClr>
    <a:custClr name="Red 5">
      <a:srgbClr val="D30F15"/>
    </a:custClr>
    <a:custClr name="Red 7">
      <a:srgbClr val="D20A0A"/>
    </a:custClr>
    <a:custClr name="Red 8">
      <a:srgbClr val="5A0404"/>
    </a:custClr>
    <a:custClr name="Raspberry 7">
      <a:srgbClr val="DF1278"/>
    </a:custClr>
    <a:custClr name="Pink 4">
      <a:srgbClr val="FF8AF0"/>
    </a:custClr>
    <a:custClr name="Pink 6">
      <a:srgbClr val="F31DED"/>
    </a:custClr>
    <a:custClr name="Pink 5">
      <a:srgbClr val="CC00DC"/>
    </a:custClr>
    <a:custClr name="Pink 10">
      <a:srgbClr val="02414C"/>
    </a:custClr>
    <a:custClr name="Indigo 2">
      <a:srgbClr val="E2D8FF"/>
    </a:custClr>
    <a:custClr name="Indigo 4">
      <a:srgbClr val="B894FF"/>
    </a:custClr>
    <a:custClr name="Indigo 6">
      <a:srgbClr val="7858FF"/>
    </a:custClr>
    <a:custClr name="Indigo 7">
      <a:srgbClr val="5D36FF"/>
    </a:custClr>
  </a:custClrLst>
  <a:extLst>
    <a:ext uri="{05A4C25C-085E-4340-85A3-A5531E510DB2}">
      <thm15:themeFamily xmlns:thm15="http://schemas.microsoft.com/office/thememl/2012/main" name="Corporate Overview" id="{1E1A4317-8DB0-8B48-897C-E9E8C2DC4EAD}" vid="{3B64711C-3FFF-DE4F-BFD3-E65005C7D6A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Mygo Blue">
      <a:srgbClr val="123B5C"/>
    </a:custClr>
    <a:custClr name="Orange">
      <a:srgbClr val="FF9B00"/>
    </a:custClr>
    <a:custClr name="Dark Grey">
      <a:srgbClr val="364556"/>
    </a:custClr>
    <a:custClr name="Blue Grey">
      <a:srgbClr val="4D88A5"/>
    </a:custClr>
    <a:custClr name="Turquoise">
      <a:srgbClr val="55C3CF"/>
    </a:custClr>
    <a:custClr name="Bright Green">
      <a:srgbClr val="4ABA46"/>
    </a:custClr>
    <a:custClr name="Dark Orange">
      <a:srgbClr val="ED7D31"/>
    </a:custClr>
    <a:custClr name="MG Grey 1 ">
      <a:srgbClr val="D5DADD"/>
    </a:custClr>
    <a:custClr name="MG Gray 2">
      <a:srgbClr val="5B738B"/>
    </a:custClr>
    <a:custClr name="MG Grey 3">
      <a:srgbClr val="223548"/>
    </a:custClr>
    <a:custClr name="MG Blue 1">
      <a:srgbClr val="89D1FF"/>
    </a:custClr>
    <a:custClr name="MG Blue 2">
      <a:srgbClr val="0070F2"/>
    </a:custClr>
    <a:custClr name="MG Blue 3">
      <a:srgbClr val="002A86"/>
    </a:custClr>
    <a:custClr name="MG Mango 1">
      <a:srgbClr val="FFDF72"/>
    </a:custClr>
    <a:custClr name="MG Mango 2">
      <a:srgbClr val="C35500"/>
    </a:custClr>
    <a:custClr name="MG Mango 3">
      <a:srgbClr val="6D1900"/>
    </a:custClr>
    <a:custClr name="Teal 1">
      <a:srgbClr val="C2FCEE"/>
    </a:custClr>
    <a:custClr name="Teal 2">
      <a:srgbClr val="64EDD2"/>
    </a:custClr>
    <a:custClr name="Teal 4">
      <a:srgbClr val="2CE0BF"/>
    </a:custClr>
    <a:custClr name="Teal 5">
      <a:srgbClr val="07838F"/>
    </a:custClr>
    <a:custClr name="Teal 8">
      <a:srgbClr val="02414C"/>
    </a:custClr>
    <a:custClr name="Green 2">
      <a:srgbClr val="97DD40"/>
    </a:custClr>
    <a:custClr name="Green 6">
      <a:srgbClr val="36A41D"/>
    </a:custClr>
    <a:custClr name="Green 10">
      <a:srgbClr val="164323"/>
    </a:custClr>
    <a:custClr name="Red 2">
      <a:srgbClr val="FF8CB2"/>
    </a:custClr>
    <a:custClr name="Red 5">
      <a:srgbClr val="D30F15"/>
    </a:custClr>
    <a:custClr name="Red 7">
      <a:srgbClr val="D20A0A"/>
    </a:custClr>
    <a:custClr name="Red 8">
      <a:srgbClr val="5A0404"/>
    </a:custClr>
    <a:custClr name="Raspberry 7">
      <a:srgbClr val="DF1278"/>
    </a:custClr>
    <a:custClr name="Pink 4">
      <a:srgbClr val="FF8AF0"/>
    </a:custClr>
    <a:custClr name="Pink 6">
      <a:srgbClr val="F31DED"/>
    </a:custClr>
    <a:custClr name="Pink 5">
      <a:srgbClr val="CC00DC"/>
    </a:custClr>
    <a:custClr name="Pink 10">
      <a:srgbClr val="02414C"/>
    </a:custClr>
    <a:custClr name="Indigo 2">
      <a:srgbClr val="E2D8FF"/>
    </a:custClr>
    <a:custClr name="Indigo 4">
      <a:srgbClr val="B894FF"/>
    </a:custClr>
    <a:custClr name="Indigo 6">
      <a:srgbClr val="7858FF"/>
    </a:custClr>
    <a:custClr name="Indigo 7">
      <a:srgbClr val="5D36FF"/>
    </a:custClr>
  </a:custClr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TemplafySlideFormConfiguration><![CDATA[{"formFields":[],"formDataEntries":[]}]]></TemplafySlideFormConfiguration>
</file>

<file path=customXml/item2.xml><?xml version="1.0" encoding="utf-8"?>
<TemplafySlideTemplateConfiguration><![CDATA[{"slideVersion":2,"isValidatorEnabled":false,"isLocked":false,"elementsMetadata":[],"slideId":"638373043998050859","enableDocumentContentUpdater":false,"version":"2.0"}]]></TemplafySlideTemplateConfiguration>
</file>

<file path=customXml/item3.xml><?xml version="1.0" encoding="utf-8"?>
<TemplafySlideTemplateConfiguration><![CDATA[{"slideVersion":2,"isValidatorEnabled":false,"isLocked":false,"elementsMetadata":[],"slideId":"638373043998050859","enableDocumentContentUpdater":false,"version":"2.0"}]]></TemplafySlideTemplateConfiguration>
</file>

<file path=customXml/item4.xml><?xml version="1.0" encoding="utf-8"?>
<TemplafySlideFormConfiguration><![CDATA[{"formFields":[],"formDataEntries":[]}]]></TemplafySlideFormConfiguration>
</file>

<file path=customXml/itemProps1.xml><?xml version="1.0" encoding="utf-8"?>
<ds:datastoreItem xmlns:ds="http://schemas.openxmlformats.org/officeDocument/2006/customXml" ds:itemID="{F27BF755-7300-420E-BF93-66B3BFD99342}">
  <ds:schemaRefs/>
</ds:datastoreItem>
</file>

<file path=customXml/itemProps2.xml><?xml version="1.0" encoding="utf-8"?>
<ds:datastoreItem xmlns:ds="http://schemas.openxmlformats.org/officeDocument/2006/customXml" ds:itemID="{1295AE66-B274-49CC-8346-7490ABCD7CB7}">
  <ds:schemaRefs/>
</ds:datastoreItem>
</file>

<file path=customXml/itemProps3.xml><?xml version="1.0" encoding="utf-8"?>
<ds:datastoreItem xmlns:ds="http://schemas.openxmlformats.org/officeDocument/2006/customXml" ds:itemID="{16D3CE70-15FF-4E8A-8839-F81CFC066E09}">
  <ds:schemaRefs/>
</ds:datastoreItem>
</file>

<file path=customXml/itemProps4.xml><?xml version="1.0" encoding="utf-8"?>
<ds:datastoreItem xmlns:ds="http://schemas.openxmlformats.org/officeDocument/2006/customXml" ds:itemID="{D456D7EF-3CF1-4DC3-A4B7-20FA19F2B4A0}">
  <ds:schemaRefs/>
</ds:datastoreItem>
</file>

<file path=docProps/app.xml><?xml version="1.0" encoding="utf-8"?>
<Properties xmlns="http://schemas.openxmlformats.org/officeDocument/2006/extended-properties" xmlns:vt="http://schemas.openxmlformats.org/officeDocument/2006/docPropsVTypes">
  <Template>Corporate Overview</Template>
  <TotalTime>1808</TotalTime>
  <Words>1290</Words>
  <Application>Microsoft Office PowerPoint</Application>
  <PresentationFormat>Widescreen</PresentationFormat>
  <Paragraphs>113</Paragraphs>
  <Slides>5</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5</vt:i4>
      </vt:variant>
    </vt:vector>
  </HeadingPairs>
  <TitlesOfParts>
    <vt:vector size="16" baseType="lpstr">
      <vt:lpstr>72 Brand</vt:lpstr>
      <vt:lpstr>Arial</vt:lpstr>
      <vt:lpstr>Calibri</vt:lpstr>
      <vt:lpstr>Gill Sans</vt:lpstr>
      <vt:lpstr>Lato Light</vt:lpstr>
      <vt:lpstr>Montserrat</vt:lpstr>
      <vt:lpstr>Montserrat Light</vt:lpstr>
      <vt:lpstr>Poppins</vt:lpstr>
      <vt:lpstr>Proxima Nova Semibold</vt:lpstr>
      <vt:lpstr>Wingdings</vt:lpstr>
      <vt:lpstr>Office Theme</vt:lpstr>
      <vt:lpstr>Shaping the Future of your Enterprise with SAP Integration Suite and Business AI</vt:lpstr>
      <vt:lpstr>PowerPoint Presentation</vt:lpstr>
      <vt:lpstr>Agenda  February 26, 2025</vt:lpstr>
      <vt:lpstr>Agenda  February 26, 2025</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Toros Aledjian</dc:creator>
  <cp:lastModifiedBy>Toros Aledjian</cp:lastModifiedBy>
  <cp:revision>3</cp:revision>
  <dcterms:created xsi:type="dcterms:W3CDTF">2024-11-25T20:20:43Z</dcterms:created>
  <dcterms:modified xsi:type="dcterms:W3CDTF">2025-02-13T15:54:48Z</dcterms:modified>
</cp:coreProperties>
</file>